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7"/>
  </p:notesMasterIdLst>
  <p:handoutMasterIdLst>
    <p:handoutMasterId r:id="rId8"/>
  </p:handoutMasterIdLst>
  <p:sldIdLst>
    <p:sldId id="328" r:id="rId2"/>
    <p:sldId id="333" r:id="rId3"/>
    <p:sldId id="334" r:id="rId4"/>
    <p:sldId id="335" r:id="rId5"/>
    <p:sldId id="336" r:id="rId6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4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195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CCCC00"/>
                </a:solidFill>
                <a:latin typeface="Calibri" panose="020F0502020204030204" pitchFamily="34" charset="0"/>
              </a:rPr>
              <a:t>LÍNEA DE TALLER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85387" y="8783687"/>
            <a:ext cx="8109178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MEDIOS </a:t>
            </a:r>
            <a:r>
              <a:rPr lang="es-CL" sz="4330" b="1" dirty="0">
                <a:solidFill>
                  <a:srgbClr val="CCCC00"/>
                </a:solidFill>
                <a:latin typeface="Calibri" panose="020F0502020204030204" pitchFamily="34" charset="0"/>
              </a:rPr>
              <a:t>| COMPOSICION </a:t>
            </a:r>
            <a:r>
              <a:rPr lang="es-CL" sz="4340" b="1" dirty="0">
                <a:solidFill>
                  <a:srgbClr val="CCCC00"/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8432" y="3720480"/>
            <a:ext cx="9701478" cy="52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COMPOSICIÓN III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ES" sz="900" dirty="0"/>
              <a:t>El estudiante enfrenta la formulación de elementos visuales y también a la forma en sus sentidos más amplios, (pensamiento y metáfora).</a:t>
            </a:r>
            <a:endParaRPr lang="es-CL" sz="900" dirty="0"/>
          </a:p>
          <a:p>
            <a:pPr algn="just"/>
            <a:r>
              <a:rPr lang="es-ES" sz="900" dirty="0"/>
              <a:t>Procesos de interacción del color y su relación espacial 3D </a:t>
            </a:r>
            <a:r>
              <a:rPr lang="es-ES" sz="900" dirty="0" smtClean="0"/>
              <a:t>virtual.</a:t>
            </a:r>
            <a:endParaRPr lang="es-CL" sz="900" dirty="0"/>
          </a:p>
          <a:p>
            <a:pPr algn="just"/>
            <a:r>
              <a:rPr lang="es-ES" sz="900" dirty="0"/>
              <a:t>Interpretación volumétrica de procesos interactivos del color en gamas </a:t>
            </a:r>
            <a:r>
              <a:rPr lang="es-ES" sz="900" dirty="0" smtClean="0"/>
              <a:t>complejas.</a:t>
            </a:r>
            <a:endParaRPr lang="es-CL" sz="900" dirty="0"/>
          </a:p>
          <a:p>
            <a:pPr algn="just"/>
            <a:r>
              <a:rPr lang="es-ES" sz="900" dirty="0"/>
              <a:t>Desarrollo del sistema aditivo (color-luz)  y su relación con interacciones volumétricas de mayor complejidad</a:t>
            </a:r>
            <a:r>
              <a:rPr lang="es-ES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Reconocer situaciones espaciales reales</a:t>
            </a:r>
          </a:p>
          <a:p>
            <a:pPr algn="just"/>
            <a:r>
              <a:rPr lang="es-CL" sz="900" dirty="0"/>
              <a:t>Formular un análisis crítico de propuestas arquitectónicas</a:t>
            </a:r>
          </a:p>
          <a:p>
            <a:pPr algn="just"/>
            <a:r>
              <a:rPr lang="es-CL" sz="900" dirty="0"/>
              <a:t>Reconocer sistemas de organizaciones</a:t>
            </a:r>
          </a:p>
          <a:p>
            <a:pPr algn="just"/>
            <a:r>
              <a:rPr lang="es-CL" sz="900" dirty="0"/>
              <a:t>Iniciarse en concepto de sistemas y estructuras</a:t>
            </a:r>
          </a:p>
          <a:p>
            <a:pPr algn="just"/>
            <a:r>
              <a:rPr lang="es-CL" sz="900" dirty="0"/>
              <a:t>Formular intervenciones cromáticas y espaciales en contexto de interioridad y exterioridad en áreas urbanas.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371408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44734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Composición III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Composición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3378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Tercer 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2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1100" u="none" strike="noStrike" dirty="0" smtClean="0">
                          <a:effectLst/>
                        </a:rPr>
                        <a:t> Por semana </a:t>
                      </a:r>
                    </a:p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5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dirty="0" smtClean="0">
                <a:solidFill>
                  <a:srgbClr val="CCCC00"/>
                </a:solidFill>
              </a:rPr>
              <a:t>DESARROLLO DEL SISTEMA ADITIVO</a:t>
            </a:r>
            <a:endParaRPr lang="es-CL" sz="2000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72458"/>
              </p:ext>
            </p:extLst>
          </p:nvPr>
        </p:nvGraphicFramePr>
        <p:xfrm>
          <a:off x="208112" y="159451"/>
          <a:ext cx="3096344" cy="9209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651761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PROCESOS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DE INTERACCION DEL COLOR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INTERPRETACION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VOLUMETRICA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DESARROLLO DEL SISTEMA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ADITIVO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de desarrollar volumetrías en donde el color luz es la jerarquía poética de la propuesta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66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67835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3163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22490"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48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98634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Desarrollar proposiciones espaciales coherentes con relación al lenguaje del color y los cuerpos.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Formular intervenciones espaciales y cromáticas en áreas</a:t>
                      </a:r>
                      <a:r>
                        <a:rPr lang="es-CL" sz="1000" baseline="0" dirty="0" smtClean="0">
                          <a:latin typeface="+mn-lt"/>
                        </a:rPr>
                        <a:t> urbanas.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Tematizar problemas espaciales a través de claves interpretativas dese la preexistencia.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Identificar posibilidades prospectivas de contexto.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Representar resultados.</a:t>
                      </a: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3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3481</TotalTime>
  <Words>460</Words>
  <Application>Microsoft Office PowerPoint</Application>
  <PresentationFormat>A3 Paper (297x420 mm)</PresentationFormat>
  <Paragraphs>100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348</cp:revision>
  <cp:lastPrinted>2014-06-25T14:04:49Z</cp:lastPrinted>
  <dcterms:created xsi:type="dcterms:W3CDTF">2013-10-07T01:38:27Z</dcterms:created>
  <dcterms:modified xsi:type="dcterms:W3CDTF">2014-12-02T20:11:21Z</dcterms:modified>
</cp:coreProperties>
</file>