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7"/>
  </p:notesMasterIdLst>
  <p:handoutMasterIdLst>
    <p:handoutMasterId r:id="rId8"/>
  </p:handoutMasterIdLst>
  <p:sldIdLst>
    <p:sldId id="282" r:id="rId2"/>
    <p:sldId id="295" r:id="rId3"/>
    <p:sldId id="296" r:id="rId4"/>
    <p:sldId id="297" r:id="rId5"/>
    <p:sldId id="302" r:id="rId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8269" autoAdjust="0"/>
  </p:normalViewPr>
  <p:slideViewPr>
    <p:cSldViewPr>
      <p:cViewPr varScale="1">
        <p:scale>
          <a:sx n="67" d="100"/>
          <a:sy n="67" d="100"/>
        </p:scale>
        <p:origin x="1518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811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MATEMATICA | EDIFICACION 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| ESTRUCTURAS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ESTRUCTURAS </a:t>
            </a:r>
            <a:r>
              <a:rPr lang="es-CL" sz="4800" b="1" dirty="0">
                <a:solidFill>
                  <a:srgbClr val="8080FF"/>
                </a:solidFill>
                <a:latin typeface="Calibri" panose="020F0502020204030204" pitchFamily="34" charset="0"/>
              </a:rPr>
              <a:t>V</a:t>
            </a:r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ABSTRACT</a:t>
            </a:r>
            <a:endParaRPr lang="es-ES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S</a:t>
            </a:r>
            <a:r>
              <a:rPr lang="es-CL" sz="900" dirty="0" smtClean="0"/>
              <a:t>e </a:t>
            </a:r>
            <a:r>
              <a:rPr lang="es-CL" sz="900" dirty="0"/>
              <a:t>orienta </a:t>
            </a:r>
            <a:r>
              <a:rPr lang="es-CL" sz="900" dirty="0" smtClean="0"/>
              <a:t>a capacitar </a:t>
            </a:r>
            <a:r>
              <a:rPr lang="es-CL" sz="900" dirty="0"/>
              <a:t>al estudiante con herramientas </a:t>
            </a:r>
            <a:r>
              <a:rPr lang="es-CL" sz="900" dirty="0" smtClean="0"/>
              <a:t>teóricas básicas </a:t>
            </a:r>
            <a:r>
              <a:rPr lang="es-CL" sz="900" dirty="0"/>
              <a:t>para </a:t>
            </a:r>
            <a:r>
              <a:rPr lang="es-CL" sz="900" dirty="0" smtClean="0"/>
              <a:t>la comprensión </a:t>
            </a:r>
            <a:r>
              <a:rPr lang="es-CL" sz="900" dirty="0"/>
              <a:t>y evaluación metódica </a:t>
            </a:r>
            <a:r>
              <a:rPr lang="es-CL" sz="900" dirty="0" smtClean="0"/>
              <a:t>de modelos </a:t>
            </a:r>
            <a:r>
              <a:rPr lang="es-CL" sz="900" dirty="0"/>
              <a:t>físico matemáticos representativos de </a:t>
            </a:r>
            <a:r>
              <a:rPr lang="es-CL" sz="900" dirty="0" smtClean="0"/>
              <a:t>las distintas tipologías estructurales </a:t>
            </a:r>
            <a:r>
              <a:rPr lang="es-CL" sz="900" dirty="0"/>
              <a:t>de </a:t>
            </a:r>
            <a:r>
              <a:rPr lang="es-CL" sz="900" dirty="0" smtClean="0"/>
              <a:t>materialidad heterogénea </a:t>
            </a:r>
            <a:r>
              <a:rPr lang="es-CL" sz="900" dirty="0"/>
              <a:t>y su comportamiento </a:t>
            </a:r>
            <a:r>
              <a:rPr lang="es-CL" sz="900" dirty="0" err="1" smtClean="0"/>
              <a:t>sismorresistente</a:t>
            </a:r>
            <a:r>
              <a:rPr lang="es-CL" sz="900" dirty="0" smtClean="0"/>
              <a:t>. De </a:t>
            </a:r>
            <a:r>
              <a:rPr lang="es-CL" sz="900" dirty="0"/>
              <a:t>lo anterior, en consecuencia, </a:t>
            </a:r>
            <a:r>
              <a:rPr lang="es-CL" sz="900" dirty="0" smtClean="0"/>
              <a:t>la asignatura </a:t>
            </a:r>
            <a:r>
              <a:rPr lang="es-CL" sz="900" dirty="0"/>
              <a:t>enseña </a:t>
            </a:r>
            <a:r>
              <a:rPr lang="es-CL" sz="900" dirty="0" smtClean="0"/>
              <a:t>a comprender </a:t>
            </a:r>
            <a:r>
              <a:rPr lang="es-CL" sz="900" dirty="0"/>
              <a:t>el comportamiento de </a:t>
            </a:r>
            <a:r>
              <a:rPr lang="es-CL" sz="900" dirty="0" smtClean="0"/>
              <a:t>modelos estructurales </a:t>
            </a:r>
            <a:r>
              <a:rPr lang="es-CL" sz="900" dirty="0"/>
              <a:t>en base a diafragmas </a:t>
            </a:r>
            <a:r>
              <a:rPr lang="es-CL" sz="900" dirty="0" smtClean="0"/>
              <a:t>horizontales rígidos</a:t>
            </a:r>
            <a:r>
              <a:rPr lang="es-CL" sz="900" dirty="0"/>
              <a:t> </a:t>
            </a:r>
            <a:r>
              <a:rPr lang="es-CL" sz="900" dirty="0" smtClean="0"/>
              <a:t>y </a:t>
            </a:r>
            <a:r>
              <a:rPr lang="es-CL" sz="900" dirty="0"/>
              <a:t>combinados o mixtos con flexibles, de uno y </a:t>
            </a:r>
            <a:r>
              <a:rPr lang="es-CL" sz="900" dirty="0" smtClean="0"/>
              <a:t>dos niveles </a:t>
            </a:r>
            <a:r>
              <a:rPr lang="es-CL" sz="900" dirty="0"/>
              <a:t>y materialidad heterogénea</a:t>
            </a:r>
            <a:r>
              <a:rPr lang="es-CL" sz="900" dirty="0" smtClean="0"/>
              <a:t>.</a:t>
            </a:r>
          </a:p>
          <a:p>
            <a:pPr algn="just"/>
            <a:endParaRPr lang="es-ES" sz="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latin typeface="Calibri" panose="020F0502020204030204" pitchFamily="34" charset="0"/>
                <a:cs typeface="Arial" panose="020B0604020202020204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Definir el modelo estructural del 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proyecto, desarrollar 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criterios constructivos del 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proyecto y conocer 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modelos y tipologías 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estructurales.</a:t>
            </a:r>
            <a:endParaRPr lang="es-CL" sz="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Manejar análisis técnico de 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proyectos y conocer 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repertorio de materialidades y sistemas constructivos 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asociados.</a:t>
            </a:r>
            <a:endParaRPr lang="es-CL" sz="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82416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4210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Estructuras </a:t>
                      </a:r>
                      <a:r>
                        <a:rPr lang="es-CL" sz="1100" u="none" strike="noStrike" dirty="0" smtClean="0">
                          <a:effectLst/>
                        </a:rPr>
                        <a:t>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Estructuras IV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3403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Séptimo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Ciclo </a:t>
                      </a:r>
                      <a:r>
                        <a:rPr lang="es-CL" sz="1100" u="none" strike="noStrike" dirty="0" smtClean="0">
                          <a:effectLst/>
                        </a:rPr>
                        <a:t>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1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462625"/>
              </p:ext>
            </p:extLst>
          </p:nvPr>
        </p:nvGraphicFramePr>
        <p:xfrm>
          <a:off x="208112" y="241593"/>
          <a:ext cx="3096344" cy="9064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INTRODUCCIÓN AL ANÁLISIS SÍSMICO. 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2</a:t>
                      </a:r>
                    </a:p>
                    <a:p>
                      <a:pPr lvl="0"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CONCEPTOS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FUNDAMENTALES DE ESTRUCTURACIÓN PARA EDIFICIOS DE ESTRUCTURA MEDIA Y DIAFRAGMAS RÍGIDOS</a:t>
                      </a:r>
                    </a:p>
                    <a:p>
                      <a:pPr lvl="0" algn="just"/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3</a:t>
                      </a:r>
                    </a:p>
                    <a:p>
                      <a:pPr lvl="0"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ESTRUCTURAS MIXTAS (UNO Y DOS NIVELES)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4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APLICACIÓN</a:t>
                      </a:r>
                      <a:r>
                        <a:rPr lang="es-CL" sz="1000" baseline="0" dirty="0" smtClean="0">
                          <a:latin typeface="+mn-lt"/>
                        </a:rPr>
                        <a:t> Y EVALUACION TORSIONAL DE MODELOS ESTRUCTURALES CON DIAFRAGMAS RIGIDOS REFERIDOS AL TALLER.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48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1.5. Concebir formalmente proyectos de Arq. en sus distintos niveles de elaboración espacial y técnica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24113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2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4656" y="8328992"/>
            <a:ext cx="7488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APLICACIÓN Y EVALUACIÓN TORSIONAL DE MODELOS ESTRUCTURALES CON DIAFRAGMAS RIGIDOS REFERIDOS AL TALLER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1369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8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25331"/>
              </p:ext>
            </p:extLst>
          </p:nvPr>
        </p:nvGraphicFramePr>
        <p:xfrm>
          <a:off x="237816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Análisis y comprensión</a:t>
                      </a:r>
                      <a:r>
                        <a:rPr lang="es-CL" sz="1000" baseline="0" dirty="0" smtClean="0">
                          <a:latin typeface="+mn-lt"/>
                        </a:rPr>
                        <a:t> de comportamientos estructurales en uno o dos niveles y materialidad heterogénea.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 </a:t>
                      </a:r>
                      <a:r>
                        <a:rPr lang="es-CL" sz="1000" baseline="0" dirty="0" err="1" smtClean="0">
                          <a:latin typeface="+mn-lt"/>
                        </a:rPr>
                        <a:t>planimétrica</a:t>
                      </a:r>
                      <a:r>
                        <a:rPr lang="es-CL" sz="1000" baseline="0" dirty="0" smtClean="0">
                          <a:latin typeface="+mn-lt"/>
                        </a:rPr>
                        <a:t>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Diseño, evaluación y factibilidad de modelos.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</TotalTime>
  <Words>465</Words>
  <Application>Microsoft Office PowerPoint</Application>
  <PresentationFormat>A3 Paper (297x420 mm)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353</cp:revision>
  <cp:lastPrinted>2014-06-25T14:04:49Z</cp:lastPrinted>
  <dcterms:created xsi:type="dcterms:W3CDTF">2013-10-07T01:38:27Z</dcterms:created>
  <dcterms:modified xsi:type="dcterms:W3CDTF">2014-12-02T19:54:35Z</dcterms:modified>
</cp:coreProperties>
</file>