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282" r:id="rId2"/>
    <p:sldId id="287" r:id="rId3"/>
    <p:sldId id="288" r:id="rId4"/>
    <p:sldId id="289" r:id="rId5"/>
    <p:sldId id="293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4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434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MATEMÁTICA 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EDIFICACION | ESTRUCTURAS </a:t>
            </a:r>
            <a:endParaRPr lang="es-CL" sz="434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MATEMÁTICAS 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  <a:endParaRPr lang="es-ES" sz="900" b="1" u="sng" dirty="0"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C</a:t>
            </a:r>
            <a:r>
              <a:rPr lang="es-CL" sz="900" dirty="0" smtClean="0"/>
              <a:t>ontiene Geometría Plana </a:t>
            </a:r>
            <a:r>
              <a:rPr lang="es-CL" sz="900" dirty="0"/>
              <a:t>y del Espacio, orientado principalmente hacia </a:t>
            </a:r>
            <a:r>
              <a:rPr lang="es-CL" sz="900" dirty="0" smtClean="0"/>
              <a:t>el uso </a:t>
            </a:r>
            <a:r>
              <a:rPr lang="es-CL" sz="900" dirty="0"/>
              <a:t>de </a:t>
            </a:r>
            <a:r>
              <a:rPr lang="es-CL" sz="900" dirty="0" smtClean="0"/>
              <a:t>la geometría </a:t>
            </a:r>
            <a:r>
              <a:rPr lang="es-CL" sz="900" dirty="0"/>
              <a:t>en los proyectos de </a:t>
            </a:r>
            <a:r>
              <a:rPr lang="es-CL" sz="900" dirty="0" smtClean="0"/>
              <a:t>Arquitectura y </a:t>
            </a:r>
            <a:r>
              <a:rPr lang="es-CL" sz="900" dirty="0"/>
              <a:t>en las cátedras de Edificación, así como la </a:t>
            </a:r>
            <a:r>
              <a:rPr lang="es-CL" sz="900" dirty="0" smtClean="0"/>
              <a:t>obtención de </a:t>
            </a:r>
            <a:r>
              <a:rPr lang="es-CL" sz="900" dirty="0"/>
              <a:t>una visión espacial del alumno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cs typeface="Arial" panose="020B0604020202020204" pitchFamily="34" charset="0"/>
              </a:rPr>
              <a:t>Adquirir conocimientos de geometría plana y del espacio para </a:t>
            </a:r>
            <a:r>
              <a:rPr lang="es-CL" sz="900" dirty="0" smtClean="0">
                <a:cs typeface="Arial" panose="020B0604020202020204" pitchFamily="34" charset="0"/>
              </a:rPr>
              <a:t>el uso en Edificación </a:t>
            </a:r>
            <a:r>
              <a:rPr lang="es-CL" sz="900" dirty="0">
                <a:cs typeface="Arial" panose="020B0604020202020204" pitchFamily="34" charset="0"/>
              </a:rPr>
              <a:t>y Estructura </a:t>
            </a:r>
            <a:r>
              <a:rPr lang="es-CL" sz="900" dirty="0" smtClean="0">
                <a:cs typeface="Arial" panose="020B0604020202020204" pitchFamily="34" charset="0"/>
              </a:rPr>
              <a:t>a través de estas herramientas </a:t>
            </a:r>
            <a:r>
              <a:rPr lang="es-CL" sz="900" dirty="0">
                <a:cs typeface="Arial" panose="020B0604020202020204" pitchFamily="34" charset="0"/>
              </a:rPr>
              <a:t>m</a:t>
            </a:r>
            <a:r>
              <a:rPr lang="es-CL" sz="900" dirty="0" smtClean="0">
                <a:cs typeface="Arial" panose="020B0604020202020204" pitchFamily="34" charset="0"/>
              </a:rPr>
              <a:t>ejorar </a:t>
            </a:r>
            <a:r>
              <a:rPr lang="es-CL" sz="900" dirty="0">
                <a:cs typeface="Arial" panose="020B0604020202020204" pitchFamily="34" charset="0"/>
              </a:rPr>
              <a:t>la capacidad de </a:t>
            </a:r>
            <a:r>
              <a:rPr lang="es-CL" sz="900" dirty="0" smtClean="0">
                <a:cs typeface="Arial" panose="020B0604020202020204" pitchFamily="34" charset="0"/>
              </a:rPr>
              <a:t>expresión.</a:t>
            </a:r>
            <a:endParaRPr lang="es-CL" sz="900" dirty="0"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0551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3747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Matemáticas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4897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(3382)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Tercer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Equivalen </a:t>
                      </a:r>
                      <a:r>
                        <a:rPr lang="es-CL" sz="1100" u="none" strike="noStrike" dirty="0">
                          <a:effectLst/>
                        </a:rPr>
                        <a:t>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endParaRPr lang="es-CL" sz="11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01938" y="8184976"/>
            <a:ext cx="5640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POLÍGONOS, PROPORCIONALIDAD Y ELEMENTOS DE GEOMETRÍA DESCRIPTIVA</a:t>
            </a:r>
            <a:endParaRPr lang="es-CL" sz="32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0648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87503"/>
              </p:ext>
            </p:extLst>
          </p:nvPr>
        </p:nvGraphicFramePr>
        <p:xfrm>
          <a:off x="208112" y="192088"/>
          <a:ext cx="3096344" cy="9130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248"/>
                <a:gridCol w="1986096"/>
              </a:tblGrid>
              <a:tr h="46456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800" b="0" dirty="0" smtClean="0"/>
                        <a:t>CONTENIDOS</a:t>
                      </a:r>
                      <a:endParaRPr lang="es-CL" sz="1800" b="0" dirty="0"/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75792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INTRODUCCIÓN A LA GEOMETRÍA PLANA. POSTULADOS</a:t>
                      </a:r>
                    </a:p>
                    <a:p>
                      <a:pPr algn="just"/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ÁNGULOS Y TRIÁNGULOS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CL" sz="1100" b="0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dirty="0" smtClean="0">
                          <a:solidFill>
                            <a:schemeClr val="tx1"/>
                          </a:solidFill>
                        </a:rPr>
                        <a:t>POLÍGONOS, PROPORCIONALIDAD Y ELEMENTOS DE GEOMETRÍA DESCRIPTIVA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Polígonos, cuadriláteros, paralelogramos.</a:t>
                      </a:r>
                    </a:p>
                    <a:p>
                      <a:pPr algn="just"/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Proporcionalidad, teorema de </a:t>
                      </a:r>
                      <a:r>
                        <a:rPr lang="es-CL" sz="1100" dirty="0" err="1" smtClean="0">
                          <a:effectLst/>
                          <a:latin typeface="+mn-lt"/>
                          <a:ea typeface="Times New Roman"/>
                        </a:rPr>
                        <a:t>Thales</a:t>
                      </a:r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, división áurea, pentágono áureo, tercera, cuarta y media proporcional geométrica, división armónica de un trazo, circunferencia de Apolonio</a:t>
                      </a:r>
                      <a:endParaRPr lang="es-CL" sz="11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08312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</a:rPr>
                        <a:t>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</a:endParaRPr>
                    </a:p>
                    <a:p>
                      <a:pPr algn="just"/>
                      <a:endParaRPr lang="es-CL" sz="1100" dirty="0" smtClean="0"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9069">
                <a:tc>
                  <a:txBody>
                    <a:bodyPr/>
                    <a:lstStyle/>
                    <a:p>
                      <a:pPr algn="just"/>
                      <a:r>
                        <a:rPr lang="es-CL" sz="1100" b="1" dirty="0" smtClean="0"/>
                        <a:t>NIVEL</a:t>
                      </a:r>
                      <a:endParaRPr lang="es-C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COMPETENCIAS</a:t>
                      </a:r>
                    </a:p>
                  </a:txBody>
                  <a:tcPr/>
                </a:tc>
              </a:tr>
              <a:tr h="268162">
                <a:tc>
                  <a:txBody>
                    <a:bodyPr/>
                    <a:lstStyle/>
                    <a:p>
                      <a:pPr algn="just"/>
                      <a:r>
                        <a:rPr lang="es-CL" sz="1100" dirty="0" smtClean="0"/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162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377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/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42399">
                <a:tc>
                  <a:txBody>
                    <a:bodyPr/>
                    <a:lstStyle/>
                    <a:p>
                      <a:pPr algn="just"/>
                      <a:endParaRPr lang="es-CL" sz="11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53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55427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El elemento plano. Representación y comunicación.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Ángulos y triángulos. Representación  en el proyecto de arquitectura y construcción.</a:t>
                      </a:r>
                      <a:endParaRPr lang="es-CL" sz="1000" dirty="0" smtClean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380</Words>
  <Application>Microsoft Office PowerPoint</Application>
  <PresentationFormat>A3 Paper (297x420 mm)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333</cp:revision>
  <cp:lastPrinted>2014-06-25T14:04:49Z</cp:lastPrinted>
  <dcterms:created xsi:type="dcterms:W3CDTF">2013-10-07T01:38:27Z</dcterms:created>
  <dcterms:modified xsi:type="dcterms:W3CDTF">2014-12-02T19:54:00Z</dcterms:modified>
</cp:coreProperties>
</file>