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1"/>
  </p:notesMasterIdLst>
  <p:handoutMasterIdLst>
    <p:handoutMasterId r:id="rId12"/>
  </p:handoutMasterIdLst>
  <p:sldIdLst>
    <p:sldId id="311" r:id="rId2"/>
    <p:sldId id="266" r:id="rId3"/>
    <p:sldId id="258" r:id="rId4"/>
    <p:sldId id="280" r:id="rId5"/>
    <p:sldId id="316" r:id="rId6"/>
    <p:sldId id="312" r:id="rId7"/>
    <p:sldId id="313" r:id="rId8"/>
    <p:sldId id="314" r:id="rId9"/>
    <p:sldId id="317" r:id="rId10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34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594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59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4633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00" dirty="0">
                <a:solidFill>
                  <a:srgbClr val="CCCC00"/>
                </a:solidFill>
                <a:latin typeface="Calibri" panose="020F0502020204030204" pitchFamily="34" charset="0"/>
              </a:rPr>
              <a:t>LÍNEA DE TALLER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312568" y="8783688"/>
            <a:ext cx="8387414" cy="76944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4300" b="1" dirty="0">
                <a:solidFill>
                  <a:srgbClr val="CCCC00"/>
                </a:solidFill>
                <a:latin typeface="Calibri" panose="020F0502020204030204" pitchFamily="34" charset="0"/>
              </a:rPr>
              <a:t>MEDIOS</a:t>
            </a:r>
            <a:r>
              <a:rPr lang="es-CL" sz="3600" b="1" dirty="0">
                <a:solidFill>
                  <a:srgbClr val="CCCC00"/>
                </a:solidFill>
                <a:latin typeface="Calibri" panose="020F0502020204030204" pitchFamily="34" charset="0"/>
              </a:rPr>
              <a:t> </a:t>
            </a:r>
            <a:r>
              <a:rPr lang="es-CL" sz="4300" b="1" dirty="0">
                <a:solidFill>
                  <a:srgbClr val="CCCC00"/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COMPOSICION </a:t>
            </a:r>
            <a:r>
              <a:rPr lang="es-CL" sz="43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| 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TALLER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8432" y="3720480"/>
            <a:ext cx="9701478" cy="52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2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258083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112768" y="8517223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MEDIOS DE EXPRESION 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662089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de Medios de Expresión I introduce </a:t>
            </a:r>
            <a:r>
              <a:rPr lang="es-CL" sz="900" dirty="0" smtClean="0"/>
              <a:t>al estudiante </a:t>
            </a:r>
            <a:r>
              <a:rPr lang="es-CL" sz="900" dirty="0"/>
              <a:t>en el aprendizaje del dibujo </a:t>
            </a:r>
            <a:r>
              <a:rPr lang="es-CL" sz="900" dirty="0" smtClean="0"/>
              <a:t>como instrumento </a:t>
            </a:r>
            <a:r>
              <a:rPr lang="es-CL" sz="900" dirty="0"/>
              <a:t>de registro, análisis y expresión de </a:t>
            </a:r>
            <a:r>
              <a:rPr lang="es-CL" sz="900" dirty="0" smtClean="0"/>
              <a:t>la realidad </a:t>
            </a:r>
            <a:r>
              <a:rPr lang="es-CL" sz="900" dirty="0"/>
              <a:t>espacial, basando su formación en </a:t>
            </a:r>
            <a:r>
              <a:rPr lang="es-CL" sz="900" dirty="0" smtClean="0"/>
              <a:t>la educación </a:t>
            </a:r>
            <a:r>
              <a:rPr lang="es-CL" sz="900" dirty="0"/>
              <a:t>de una mirada intensiva y </a:t>
            </a:r>
            <a:r>
              <a:rPr lang="es-CL" sz="900" dirty="0" smtClean="0"/>
              <a:t>fomentando una actitud </a:t>
            </a:r>
            <a:r>
              <a:rPr lang="es-CL" sz="900" dirty="0"/>
              <a:t>propositiva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126804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534452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Medios de expresión </a:t>
                      </a:r>
                      <a:r>
                        <a:rPr lang="es-CL" sz="1100" u="none" strike="noStrike" dirty="0">
                          <a:effectLst/>
                        </a:rPr>
                        <a:t>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3366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Primer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2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3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CCCC00"/>
                </a:solidFill>
              </a:rPr>
              <a:t>USO Y CONTEXTO</a:t>
            </a:r>
            <a:endParaRPr lang="es-CL" sz="2000" dirty="0">
              <a:solidFill>
                <a:srgbClr val="CC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228178"/>
              </p:ext>
            </p:extLst>
          </p:nvPr>
        </p:nvGraphicFramePr>
        <p:xfrm>
          <a:off x="208112" y="205562"/>
          <a:ext cx="3096344" cy="9196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26145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363729">
                <a:tc gridSpan="3">
                  <a:txBody>
                    <a:bodyPr/>
                    <a:lstStyle/>
                    <a:p>
                      <a:r>
                        <a:rPr lang="es-C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1</a:t>
                      </a:r>
                    </a:p>
                    <a:p>
                      <a:r>
                        <a:rPr lang="es-C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GRÁFICA PLÁSTICA</a:t>
                      </a:r>
                    </a:p>
                    <a:p>
                      <a:endParaRPr lang="es-CL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2 </a:t>
                      </a:r>
                    </a:p>
                    <a:p>
                      <a:r>
                        <a:rPr lang="es-C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 Y ESPACIO</a:t>
                      </a:r>
                    </a:p>
                    <a:p>
                      <a:endParaRPr lang="es-CL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3</a:t>
                      </a:r>
                    </a:p>
                    <a:p>
                      <a:r>
                        <a:rPr lang="es-CL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Y CONTEXTO</a:t>
                      </a:r>
                    </a:p>
                    <a:p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Acto</a:t>
                      </a:r>
                    </a:p>
                    <a:p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circulación</a:t>
                      </a:r>
                    </a:p>
                    <a:p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permanencia</a:t>
                      </a:r>
                    </a:p>
                    <a:p>
                      <a:r>
                        <a:rPr lang="es-C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Lugaridad</a:t>
                      </a:r>
                      <a:endParaRPr lang="es-CL" sz="10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861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67835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22490"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5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01497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98220"/>
              </p:ext>
            </p:extLst>
          </p:nvPr>
        </p:nvGraphicFramePr>
        <p:xfrm>
          <a:off x="208112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algn="just"/>
                      <a:endParaRPr lang="es-ES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y aplicar conceptos de perspectiva cónica en el dibujo a mano alzada.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Desarrollar la capacidad de identificar, describir y aplicar los conceptos de perspectiva cónica en la construcción de croquis arquitectónicos.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Desarrollar la capacidad de síntesis formal en la expresión gráfica.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Comprender y aplicar conceptos básicos de planimetría.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Demostrar capacidad inicial de observación y representación.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Oficio de presentación.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es-CL" sz="100" dirty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86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30670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5896744" y="8517223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CCCC00"/>
                </a:solidFill>
                <a:latin typeface="Calibri" panose="020F0502020204030204" pitchFamily="34" charset="0"/>
              </a:rPr>
              <a:t>MEDIOS DE EXPRESION II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591980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El Taller de Medios de Expresión II introduce </a:t>
            </a:r>
            <a:r>
              <a:rPr lang="es-CL" sz="900" dirty="0" smtClean="0"/>
              <a:t>al estudiante </a:t>
            </a:r>
            <a:r>
              <a:rPr lang="es-CL" sz="900" dirty="0"/>
              <a:t>en el aprendizaje del dibujo </a:t>
            </a:r>
            <a:r>
              <a:rPr lang="es-CL" sz="900" dirty="0" smtClean="0"/>
              <a:t>como instrumento </a:t>
            </a:r>
            <a:r>
              <a:rPr lang="es-CL" sz="900" dirty="0"/>
              <a:t>de registro, análisis y expresión de </a:t>
            </a:r>
            <a:r>
              <a:rPr lang="es-CL" sz="900" dirty="0" smtClean="0"/>
              <a:t>la realidad </a:t>
            </a:r>
            <a:r>
              <a:rPr lang="es-CL" sz="900" dirty="0"/>
              <a:t>espacial, basando su formación en </a:t>
            </a:r>
            <a:r>
              <a:rPr lang="es-CL" sz="900" dirty="0" smtClean="0"/>
              <a:t>la educación </a:t>
            </a:r>
            <a:r>
              <a:rPr lang="es-CL" sz="900" dirty="0"/>
              <a:t>de una mirada intensiva y </a:t>
            </a:r>
            <a:r>
              <a:rPr lang="es-CL" sz="900" dirty="0" smtClean="0"/>
              <a:t>fomentando una actitud </a:t>
            </a:r>
            <a:r>
              <a:rPr lang="es-CL" sz="900" dirty="0"/>
              <a:t>propositiva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dirty="0" smtClean="0"/>
              <a:t>Representar proyectos de arquitectura a través de herramientas gráficas de comunicación desde la perspectiva y/o planimetría.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92804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57959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Medios de expresión 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Medios de expresión 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3374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Primer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Inicial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2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0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9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CCCC00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CCCC00"/>
                </a:solidFill>
              </a:rPr>
              <a:t>NOMBRE UNIDAD</a:t>
            </a:r>
            <a:endParaRPr lang="es-CL" sz="2000" dirty="0">
              <a:solidFill>
                <a:srgbClr val="CC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043305"/>
              </p:ext>
            </p:extLst>
          </p:nvPr>
        </p:nvGraphicFramePr>
        <p:xfrm>
          <a:off x="208112" y="205562"/>
          <a:ext cx="3096344" cy="8980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26145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564982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  <a:cs typeface="Arial" pitchFamily="34" charset="0"/>
                        </a:rPr>
                        <a:t>UNIDAD</a:t>
                      </a:r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 1</a:t>
                      </a:r>
                    </a:p>
                    <a:p>
                      <a:pPr algn="just"/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REGISTROS ANALÍTICOS</a:t>
                      </a:r>
                    </a:p>
                    <a:p>
                      <a:pPr algn="just"/>
                      <a:endParaRPr lang="es-CL" sz="10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REGISTROS PROPOSITIVOS</a:t>
                      </a:r>
                    </a:p>
                    <a:p>
                      <a:pPr algn="just"/>
                      <a:endParaRPr lang="es-CL" sz="10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000" baseline="0" dirty="0" smtClean="0">
                          <a:latin typeface="+mn-lt"/>
                          <a:cs typeface="Arial" pitchFamily="34" charset="0"/>
                        </a:rPr>
                        <a:t>EXÁMEN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584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67835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 y culturales del problema arquitectónico.</a:t>
                      </a: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22490"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8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ES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73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649587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SECUNDARIA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4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SIGNIFICATIVA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888797"/>
              </p:ext>
            </p:extLst>
          </p:nvPr>
        </p:nvGraphicFramePr>
        <p:xfrm>
          <a:off x="208112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algn="just"/>
                      <a:endParaRPr lang="es-ES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Conocer y aplicar conceptos de perspectiva cónica en el dibujo a mano alzada.</a:t>
                      </a:r>
                    </a:p>
                    <a:p>
                      <a:pPr algn="just"/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 de síntesis formal en la expresión gráfica.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Aplicar conceptos básicos de planimetría.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y graficar caracterizaciones ambientales del contexto.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ES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s-CL" sz="10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</a:t>
                      </a:r>
                      <a:r>
                        <a:rPr lang="es-CL" sz="1400" baseline="0" dirty="0" smtClean="0">
                          <a:latin typeface="+mn-lt"/>
                        </a:rPr>
                        <a:t> UNIDAD 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5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3292</TotalTime>
  <Words>673</Words>
  <Application>Microsoft Office PowerPoint</Application>
  <PresentationFormat>A3 Paper (297x420 mm)</PresentationFormat>
  <Paragraphs>185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339</cp:revision>
  <cp:lastPrinted>2014-06-25T14:04:49Z</cp:lastPrinted>
  <dcterms:created xsi:type="dcterms:W3CDTF">2013-10-07T01:38:27Z</dcterms:created>
  <dcterms:modified xsi:type="dcterms:W3CDTF">2014-12-02T20:10:54Z</dcterms:modified>
</cp:coreProperties>
</file>