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2" autoAdjust="0"/>
    <p:restoredTop sz="98252" autoAdjust="0"/>
  </p:normalViewPr>
  <p:slideViewPr>
    <p:cSldViewPr>
      <p:cViewPr varScale="1">
        <p:scale>
          <a:sx n="59" d="100"/>
          <a:sy n="59" d="100"/>
        </p:scale>
        <p:origin x="1734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8674992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PATRIMONIO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64296" y="8783687"/>
            <a:ext cx="10730269" cy="7078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GESTION </a:t>
            </a:r>
            <a:r>
              <a:rPr lang="es-CL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MATERIALIZACION |</a:t>
            </a:r>
            <a:r>
              <a:rPr lang="es-CL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SEMINARIO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5413" y="2285330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913533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960640" y="789694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ESPECIALIZACIÓN I</a:t>
            </a:r>
          </a:p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MATERIALIZACIÓN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92186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Cursos temáticos dirigidos a la especialización, </a:t>
            </a:r>
            <a:r>
              <a:rPr lang="es-CL" sz="900" dirty="0" smtClean="0"/>
              <a:t>que entregan </a:t>
            </a:r>
            <a:r>
              <a:rPr lang="es-CL" sz="900" dirty="0"/>
              <a:t>conocimientos específicos en alguna de </a:t>
            </a:r>
            <a:r>
              <a:rPr lang="es-CL" sz="900" dirty="0" smtClean="0"/>
              <a:t>las áreas de Urbanismo</a:t>
            </a:r>
            <a:r>
              <a:rPr lang="es-CL" sz="900" dirty="0"/>
              <a:t>, Tecnología o Historia y </a:t>
            </a:r>
            <a:r>
              <a:rPr lang="es-CL" sz="900" dirty="0" smtClean="0"/>
              <a:t>Teoría. Los </a:t>
            </a:r>
            <a:r>
              <a:rPr lang="es-CL" sz="900" dirty="0"/>
              <a:t>diversos cursos se impartirán dependiendo de </a:t>
            </a:r>
            <a:r>
              <a:rPr lang="es-CL" sz="900" dirty="0" smtClean="0"/>
              <a:t>los intereses del alumnado </a:t>
            </a:r>
            <a:r>
              <a:rPr lang="es-CL" sz="900" dirty="0"/>
              <a:t>hacia cada materia, </a:t>
            </a:r>
            <a:r>
              <a:rPr lang="es-CL" sz="900" dirty="0" smtClean="0"/>
              <a:t>procurando la </a:t>
            </a:r>
            <a:r>
              <a:rPr lang="es-CL" sz="900" dirty="0"/>
              <a:t>actualización de los conocimientos con el fin </a:t>
            </a:r>
            <a:r>
              <a:rPr lang="es-CL" sz="900" dirty="0" smtClean="0"/>
              <a:t>de obtener </a:t>
            </a:r>
            <a:r>
              <a:rPr lang="es-CL" sz="900" dirty="0"/>
              <a:t>una </a:t>
            </a:r>
            <a:r>
              <a:rPr lang="es-CL" sz="900" dirty="0" smtClean="0"/>
              <a:t>pre especialización </a:t>
            </a:r>
            <a:r>
              <a:rPr lang="es-CL" sz="900" dirty="0"/>
              <a:t>con proyección hacia </a:t>
            </a:r>
            <a:r>
              <a:rPr lang="es-CL" sz="900" dirty="0" smtClean="0"/>
              <a:t>el campo </a:t>
            </a:r>
            <a:r>
              <a:rPr lang="es-CL" sz="900" dirty="0"/>
              <a:t>laboral en el que deseen </a:t>
            </a:r>
            <a:r>
              <a:rPr lang="es-CL" sz="900" dirty="0" smtClean="0"/>
              <a:t>desempeñarse profesionalmente.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ES" sz="900" dirty="0"/>
              <a:t>Reconocer y aplicar los procesos de materialización de proyectos temáticos, entregando lineamientos generales susceptibles de aplicar en las tres líneas temáticas abordadas.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98195"/>
              </p:ext>
            </p:extLst>
          </p:nvPr>
        </p:nvGraphicFramePr>
        <p:xfrm>
          <a:off x="208112" y="5304656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72048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baseline="0" dirty="0" smtClean="0">
                          <a:effectLst/>
                        </a:rPr>
                        <a:t>Especialización</a:t>
                      </a:r>
                      <a:r>
                        <a:rPr lang="es-CL" sz="1100" u="none" strike="noStrike" dirty="0" smtClean="0">
                          <a:effectLst/>
                        </a:rPr>
                        <a:t> I Materialización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3414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32817"/>
              </p:ext>
            </p:extLst>
          </p:nvPr>
        </p:nvGraphicFramePr>
        <p:xfrm>
          <a:off x="208112" y="138837"/>
          <a:ext cx="3096344" cy="914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51627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TECNOLOGIA Y SOCIEDAD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TECNOLOGIA,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ARQUITECTURA, CIUDAD Y MEDIO AMBIENTE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 DE MATERIALIZACION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Ejercitar la comprensión del Proyecto de Arquitectura como propuesta de transformación de la realidad material,      mediante la integración arquitectónica de la propuesta tecnológica.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Organización de la secuencia básica del proceso de  </a:t>
                      </a:r>
                      <a:r>
                        <a:rPr lang="es-ES" sz="1000" dirty="0" err="1" smtClean="0">
                          <a:effectLst/>
                          <a:latin typeface="+mn-lt"/>
                          <a:ea typeface="Times New Roman"/>
                        </a:rPr>
                        <a:t>proyectación</a:t>
                      </a: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 y/o producción material del proyecto.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914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4.1.1 Identificar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problemáticas estratégicas para el desarrollo del campo arquitectónico patrimonial.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13358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4.1.2 Aplicar metodologías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arquitectónicas específicas  de registro y lectura patrimonial.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4.1.3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Formular fundamentos de intervención proyectual desde bases patrimoniales.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DE MATERIALIZACION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90920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7095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Idea,</a:t>
                      </a:r>
                      <a:r>
                        <a:rPr lang="es-CL" sz="1000" baseline="0" dirty="0" smtClean="0">
                          <a:latin typeface="+mn-lt"/>
                        </a:rPr>
                        <a:t> propuesta y formalización.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 y materialidad de proyecto (formulación).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Estrategia materialidad y sistema constructivo.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 de ideas.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Formulación y región climática.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839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888632" y="796895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III</a:t>
            </a:r>
          </a:p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MATERIALIZACION AVANZA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05179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Cursos temáticos dirigidos a la especialización, </a:t>
            </a:r>
            <a:r>
              <a:rPr lang="es-CL" sz="900" dirty="0" smtClean="0"/>
              <a:t>que entregan </a:t>
            </a:r>
            <a:r>
              <a:rPr lang="es-CL" sz="900" dirty="0"/>
              <a:t>conocimientos específicos en alguna de </a:t>
            </a:r>
            <a:r>
              <a:rPr lang="es-CL" sz="900" dirty="0" smtClean="0"/>
              <a:t>las áreas de Urbanismo</a:t>
            </a:r>
            <a:r>
              <a:rPr lang="es-CL" sz="900" dirty="0"/>
              <a:t>, Tecnología o Historia y </a:t>
            </a:r>
            <a:r>
              <a:rPr lang="es-CL" sz="900" dirty="0" smtClean="0"/>
              <a:t>Teoría. Los </a:t>
            </a:r>
            <a:r>
              <a:rPr lang="es-CL" sz="900" dirty="0"/>
              <a:t>diversos cursos se impartirán dependiendo de </a:t>
            </a:r>
            <a:r>
              <a:rPr lang="es-CL" sz="900" dirty="0" smtClean="0"/>
              <a:t>los </a:t>
            </a:r>
            <a:r>
              <a:rPr lang="es-CL" sz="900" dirty="0"/>
              <a:t>intereses </a:t>
            </a:r>
            <a:r>
              <a:rPr lang="es-CL" sz="900" dirty="0" smtClean="0"/>
              <a:t>del alumnado </a:t>
            </a:r>
            <a:r>
              <a:rPr lang="es-CL" sz="900" dirty="0"/>
              <a:t>hacia cada materia, </a:t>
            </a:r>
            <a:r>
              <a:rPr lang="es-CL" sz="900" dirty="0" smtClean="0"/>
              <a:t>procurando la </a:t>
            </a:r>
            <a:r>
              <a:rPr lang="es-CL" sz="900" dirty="0"/>
              <a:t>actualización de los conocimientos con el fin </a:t>
            </a:r>
            <a:r>
              <a:rPr lang="es-CL" sz="900" dirty="0" smtClean="0"/>
              <a:t>de obtener </a:t>
            </a:r>
            <a:r>
              <a:rPr lang="es-CL" sz="900" dirty="0"/>
              <a:t>una </a:t>
            </a:r>
            <a:r>
              <a:rPr lang="es-CL" sz="900" dirty="0" smtClean="0"/>
              <a:t>pre especialización </a:t>
            </a:r>
            <a:r>
              <a:rPr lang="es-CL" sz="900" dirty="0"/>
              <a:t>con proyección hacia </a:t>
            </a:r>
            <a:r>
              <a:rPr lang="es-CL" sz="900" dirty="0" smtClean="0"/>
              <a:t>el campo </a:t>
            </a:r>
            <a:r>
              <a:rPr lang="es-CL" sz="900" dirty="0"/>
              <a:t>laboral en el que deseen </a:t>
            </a:r>
            <a:r>
              <a:rPr lang="es-CL" sz="900" dirty="0" smtClean="0"/>
              <a:t>desempeñarse profesionalmente</a:t>
            </a:r>
            <a:r>
              <a:rPr lang="es-CL" sz="900" dirty="0"/>
              <a:t>.</a:t>
            </a:r>
            <a:endParaRPr lang="es-CL" sz="900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MX" sz="900" dirty="0"/>
              <a:t>La asignatura contiene tres áreas formativas: Patrimonio, Ordenamiento territorial y tecnología Arquitectónico-Ambiental. A través de estas temáticas especializadas, se busca introducir y desarrollar competencias de investigación especializada y de diseño avanzado. El curso busca nivelar y avanzar en los procesos de materialización de proyectos temáticos, entregando lineamientos generales susceptibles de aplicar en investigaciones orientadas a la resolución de diseños correspondientes a las tres líneas temáticas indicadas. 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5511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40132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Especialización III Materialización avanzada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10018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30038"/>
              </p:ext>
            </p:extLst>
          </p:nvPr>
        </p:nvGraphicFramePr>
        <p:xfrm>
          <a:off x="208112" y="192088"/>
          <a:ext cx="3096344" cy="914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51627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GENESIS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MATERIALIZACION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ESTUDIOS PARA LA MATERIALIZACION DEL PROYECTO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PROPUESTA Y DESARROLLO DE MATERIALIZACIÓN DEL PROYECTO TALLER 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Síntesis de comunicación del proyecto.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Síntesis del proyecto, conceptualizaciones de la propuesta.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Desarrollo de planimetría referencial y técnica de la propuesta (con respaldo de estudios).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914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4.1.1 Identificar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problemáticas estratégicas para el desarrollo del campo arquitectónico patrimonial.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13358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4.1.2 Aplicar metodologías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arquitectónicas específicas  de registro y lectura patrimonial.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4.1.3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Formular fundamentos de intervención proyectual desde bases patrimoniales.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8401000"/>
            <a:ext cx="6198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Y DESARROLLO DE MATERIALIZACION DEL PROYECTO TALLER X 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3520480" y="192088"/>
            <a:ext cx="9073008" cy="820891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73382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57223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Idea</a:t>
                      </a:r>
                      <a:r>
                        <a:rPr lang="es-CL" sz="1000" baseline="0" dirty="0" smtClean="0">
                          <a:latin typeface="+mn-lt"/>
                        </a:rPr>
                        <a:t>, propuesta y materialización.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Materialidad, proyecto, sistema constructivo (detalles).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Representación y comunicación.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Materialización</a:t>
                      </a:r>
                      <a:r>
                        <a:rPr lang="es-CL" sz="1000" baseline="0" dirty="0" smtClean="0">
                          <a:latin typeface="+mn-lt"/>
                        </a:rPr>
                        <a:t> y región climática.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2735</TotalTime>
  <Words>938</Words>
  <Application>Microsoft Office PowerPoint</Application>
  <PresentationFormat>A3 Paper (297x420 mm)</PresentationFormat>
  <Paragraphs>186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287</cp:revision>
  <cp:lastPrinted>2014-06-25T14:04:49Z</cp:lastPrinted>
  <dcterms:created xsi:type="dcterms:W3CDTF">2013-10-07T01:38:27Z</dcterms:created>
  <dcterms:modified xsi:type="dcterms:W3CDTF">2014-12-03T20:59:18Z</dcterms:modified>
</cp:coreProperties>
</file>