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307" r:id="rId3"/>
    <p:sldId id="308" r:id="rId4"/>
    <p:sldId id="309" r:id="rId5"/>
    <p:sldId id="310" r:id="rId6"/>
    <p:sldId id="303" r:id="rId7"/>
    <p:sldId id="304" r:id="rId8"/>
    <p:sldId id="305" r:id="rId9"/>
    <p:sldId id="30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3343" autoAdjust="0"/>
  </p:normalViewPr>
  <p:slideViewPr>
    <p:cSldViewPr>
      <p:cViewPr varScale="1">
        <p:scale>
          <a:sx n="63" d="100"/>
          <a:sy n="63" d="100"/>
        </p:scale>
        <p:origin x="135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95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106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10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| COMPOSICION </a:t>
            </a:r>
            <a:r>
              <a:rPr lang="es-CL" sz="4340" b="1" dirty="0">
                <a:solidFill>
                  <a:srgbClr val="CCCC00"/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VII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VII corresponde al primero de los Talleres </a:t>
            </a:r>
            <a:r>
              <a:rPr lang="es-CL" sz="900" dirty="0" smtClean="0"/>
              <a:t>de formación </a:t>
            </a:r>
            <a:r>
              <a:rPr lang="es-CL" sz="900" dirty="0"/>
              <a:t>avanzada. Da término a los ejes </a:t>
            </a:r>
            <a:r>
              <a:rPr lang="es-CL" sz="900" dirty="0" smtClean="0"/>
              <a:t>de progresividad</a:t>
            </a:r>
            <a:r>
              <a:rPr lang="es-CL" sz="900" dirty="0"/>
              <a:t>, por cuanto en éste se completa </a:t>
            </a:r>
            <a:r>
              <a:rPr lang="es-CL" sz="900" dirty="0" smtClean="0"/>
              <a:t>el planteamiento </a:t>
            </a:r>
            <a:r>
              <a:rPr lang="es-CL" sz="900" dirty="0"/>
              <a:t>pedagógico de las variables y </a:t>
            </a:r>
            <a:r>
              <a:rPr lang="es-CL" sz="900" dirty="0" smtClean="0"/>
              <a:t>temas que </a:t>
            </a:r>
            <a:r>
              <a:rPr lang="es-CL" sz="900" dirty="0"/>
              <a:t>intervienen en el proceso de </a:t>
            </a:r>
            <a:r>
              <a:rPr lang="es-CL" sz="900" dirty="0" smtClean="0"/>
              <a:t> diseño</a:t>
            </a:r>
            <a:r>
              <a:rPr lang="es-CL" sz="900" dirty="0"/>
              <a:t>. Es así </a:t>
            </a:r>
            <a:r>
              <a:rPr lang="es-CL" sz="900" dirty="0" smtClean="0"/>
              <a:t>como los </a:t>
            </a:r>
            <a:r>
              <a:rPr lang="es-CL" sz="900" dirty="0"/>
              <a:t>temas de concreción como condición de </a:t>
            </a:r>
            <a:r>
              <a:rPr lang="es-CL" sz="900" dirty="0" smtClean="0"/>
              <a:t>la realidad</a:t>
            </a:r>
            <a:r>
              <a:rPr lang="es-CL" sz="900" dirty="0"/>
              <a:t>, autonomía en la definición del </a:t>
            </a:r>
            <a:r>
              <a:rPr lang="es-CL" sz="900" dirty="0" smtClean="0"/>
              <a:t>programa arquitectónico</a:t>
            </a:r>
            <a:r>
              <a:rPr lang="es-CL" sz="900" dirty="0"/>
              <a:t>, fundamento y estrategia </a:t>
            </a:r>
            <a:r>
              <a:rPr lang="es-CL" sz="900" dirty="0" smtClean="0"/>
              <a:t>de intervención </a:t>
            </a:r>
            <a:r>
              <a:rPr lang="es-CL" sz="900" dirty="0"/>
              <a:t>proyectual, significación valórica </a:t>
            </a:r>
            <a:r>
              <a:rPr lang="es-CL" sz="900" dirty="0" smtClean="0"/>
              <a:t>y práctica </a:t>
            </a:r>
            <a:r>
              <a:rPr lang="es-CL" sz="900" dirty="0"/>
              <a:t>del proyecto, entre otras variables, </a:t>
            </a:r>
            <a:r>
              <a:rPr lang="es-CL" sz="900" dirty="0" smtClean="0"/>
              <a:t>deberán afianzar </a:t>
            </a:r>
            <a:r>
              <a:rPr lang="es-CL" sz="900" dirty="0"/>
              <a:t>del todo para dar peso a la ejercitación </a:t>
            </a:r>
            <a:r>
              <a:rPr lang="es-CL" sz="900" dirty="0" smtClean="0"/>
              <a:t>de proyecto </a:t>
            </a:r>
            <a:r>
              <a:rPr lang="es-CL" sz="900" dirty="0"/>
              <a:t>más complejos. El énfasis del </a:t>
            </a:r>
            <a:r>
              <a:rPr lang="es-CL" sz="900" dirty="0" smtClean="0"/>
              <a:t>sétimo semestre </a:t>
            </a:r>
            <a:r>
              <a:rPr lang="es-CL" sz="900" dirty="0"/>
              <a:t>corresponde a la materialización </a:t>
            </a:r>
            <a:r>
              <a:rPr lang="es-CL" sz="900" dirty="0" smtClean="0"/>
              <a:t>y desarrollo </a:t>
            </a:r>
            <a:r>
              <a:rPr lang="es-CL" sz="900" dirty="0"/>
              <a:t>cabal del </a:t>
            </a:r>
            <a:r>
              <a:rPr lang="es-CL" sz="900" dirty="0" smtClean="0"/>
              <a:t>proyecto.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dirty="0" smtClean="0"/>
              <a:t>Materializar un proyecto de arquitectura en función  de las condiciones urbanas, territoriales, ambientales y técnicas pertinentes a un desarrollo pragmático específico.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83976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04024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VII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3405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Séptimo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NOMBRE UNIDAD</a:t>
            </a:r>
            <a:endParaRPr lang="es-CL" sz="2000" b="1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87079"/>
              </p:ext>
            </p:extLst>
          </p:nvPr>
        </p:nvGraphicFramePr>
        <p:xfrm>
          <a:off x="208112" y="138531"/>
          <a:ext cx="3096344" cy="9240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33673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95867">
                <a:tc rowSpan="8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569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 Formular iniciativas y procesos de gestión de proyectos de arquitectura.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8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1768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FUNDAMENTO DE INTERVENCIÓN E IMPLANTACIÓN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Reconocimiento, valorización, maneje crítico de contexto y sus condiciones</a:t>
                      </a:r>
                      <a:r>
                        <a:rPr lang="es-CL" sz="1000" b="0" baseline="0" dirty="0" smtClean="0">
                          <a:latin typeface="+mn-lt"/>
                        </a:rPr>
                        <a:t> ambientales (recursos).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Discusión programática y sentido transformador del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Implantación en el contexto e imagen pública.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MATERIALIZACIÓN DE LA PROPUESTA ESPACIAL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Estrategia ambiental de sustentabilidad y gestión de la propuesta.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Desarrollo de la tipología edificatoria, sistema estructural y constructivo.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Sistemas y subsistemas constructivos (pieles, cerramientos, cubiertas, celosías y pavimentos)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COMUNICACIÓN Y 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de ideas proyectuales.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planimétrica</a:t>
                      </a:r>
                      <a:r>
                        <a:rPr lang="es-CL" sz="1000" b="0" baseline="0" dirty="0" smtClean="0">
                          <a:latin typeface="+mn-lt"/>
                        </a:rPr>
                        <a:t> a nivel de materialización de proyectos (plantas, cortes, elevaciones y detalles constructivos).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Comunicación Oral Intencionada.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VIII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está directamente relacionado con </a:t>
            </a:r>
            <a:r>
              <a:rPr lang="es-CL" sz="900" dirty="0" smtClean="0"/>
              <a:t>la asignatura </a:t>
            </a:r>
            <a:r>
              <a:rPr lang="es-CL" sz="900" dirty="0"/>
              <a:t>de Urbanismo VII, de preferencia y </a:t>
            </a:r>
            <a:r>
              <a:rPr lang="es-CL" sz="900" dirty="0" smtClean="0"/>
              <a:t>en combinación </a:t>
            </a:r>
            <a:r>
              <a:rPr lang="es-CL" sz="900" dirty="0"/>
              <a:t>con ésta induce la propuesta urbana </a:t>
            </a:r>
            <a:r>
              <a:rPr lang="es-CL" sz="900" dirty="0" smtClean="0"/>
              <a:t>de sus </a:t>
            </a:r>
            <a:r>
              <a:rPr lang="es-CL" sz="900" dirty="0"/>
              <a:t>ejercicios, de manera tal de, que </a:t>
            </a:r>
            <a:r>
              <a:rPr lang="es-CL" sz="900" dirty="0" smtClean="0"/>
              <a:t>tempranamente en </a:t>
            </a:r>
            <a:r>
              <a:rPr lang="es-CL" sz="900" dirty="0"/>
              <a:t>el desarrollo del semestre, llegar a proyecto o a </a:t>
            </a:r>
            <a:r>
              <a:rPr lang="es-CL" sz="900" dirty="0" smtClean="0"/>
              <a:t>la propuesta </a:t>
            </a:r>
            <a:r>
              <a:rPr lang="es-CL" sz="900" dirty="0"/>
              <a:t>urbana concreta de los estudiantes</a:t>
            </a:r>
            <a:r>
              <a:rPr lang="es-CL" sz="900" dirty="0" smtClean="0"/>
              <a:t>. Requiere</a:t>
            </a:r>
            <a:r>
              <a:rPr lang="es-CL" sz="900" dirty="0"/>
              <a:t>, en consecuencia, de demostrar </a:t>
            </a:r>
            <a:r>
              <a:rPr lang="es-CL" sz="900" dirty="0" smtClean="0"/>
              <a:t>una madurez </a:t>
            </a:r>
            <a:r>
              <a:rPr lang="es-CL" sz="900" dirty="0"/>
              <a:t>estudiantil para la concepción </a:t>
            </a:r>
            <a:r>
              <a:rPr lang="es-CL" sz="900" dirty="0" smtClean="0"/>
              <a:t>y formalización </a:t>
            </a:r>
            <a:r>
              <a:rPr lang="es-CL" sz="900" dirty="0"/>
              <a:t>urbana en el espacio público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Elaborar y comunicar un anteproyecto inserto en un contexto urbano o paisajístico, considerando variables arquitectónicas, tecnológicas, ambientales, sociales, culturales y urbanísticas.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21358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00573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VIII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VII. Urbanismo VII. Historia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Patrimonio Arquitectónico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4908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(3407)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Octavo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9,0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162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NOMBRE UNIDAD</a:t>
            </a:r>
            <a:endParaRPr lang="es-CL" sz="2000" b="1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136930"/>
              </p:ext>
            </p:extLst>
          </p:nvPr>
        </p:nvGraphicFramePr>
        <p:xfrm>
          <a:off x="208112" y="138531"/>
          <a:ext cx="3096344" cy="9215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33673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Desarrollo, representación y comunicación del proyecto arquitectónico.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95867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569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 Formular procesos de gestión de proyectos de ordenamiento territorial.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2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1869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FUNDAMENTO</a:t>
                      </a:r>
                      <a:r>
                        <a:rPr lang="es-CL" sz="1000" b="0" baseline="0" dirty="0" smtClean="0">
                          <a:latin typeface="+mn-lt"/>
                        </a:rPr>
                        <a:t> Y ESTRATEGIA DE PROYECTO: PROPUESTA PROGRAMÁTICA; LOYOUT FUNCIONAL U ORGANIZACIÓN DE LA PLANTA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Topología Urbana.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Inserción en el lugar y relaciones de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Sentido del proyecto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Desarrollo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planimétrico</a:t>
                      </a:r>
                      <a:r>
                        <a:rPr lang="es-CL" sz="1000" b="0" baseline="0" dirty="0" smtClean="0">
                          <a:latin typeface="+mn-lt"/>
                        </a:rPr>
                        <a:t>,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recintualidad</a:t>
                      </a:r>
                      <a:r>
                        <a:rPr lang="es-CL" sz="1000" b="0" baseline="0" dirty="0" smtClean="0">
                          <a:latin typeface="+mn-lt"/>
                        </a:rPr>
                        <a:t>, conectividad, jerarquía y expresión del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PROPUESTA TÉCNICA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Estructuras.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Envolvente.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PROPUESTA OPTIMIZACIÓN ENERGÉTICA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- Menor demanda y suministro posible de energía mediante soluciones de diseño “pasivas” (emplazamiento, envolvente).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COMUNICACIÓN Y 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planimétrica</a:t>
                      </a:r>
                      <a:r>
                        <a:rPr lang="es-CL" sz="1000" b="0" baseline="0" dirty="0" smtClean="0">
                          <a:latin typeface="+mn-lt"/>
                        </a:rPr>
                        <a:t> avanzada.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Comunicación Intencionada de ideas proyectuales.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Comunicación verbal efectiva del examen.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2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1155</Words>
  <Application>Microsoft Office PowerPoint</Application>
  <PresentationFormat>A3 Paper (297x420 mm)</PresentationFormat>
  <Paragraphs>218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311</cp:revision>
  <cp:lastPrinted>2014-06-25T14:04:49Z</cp:lastPrinted>
  <dcterms:created xsi:type="dcterms:W3CDTF">2013-10-07T01:38:27Z</dcterms:created>
  <dcterms:modified xsi:type="dcterms:W3CDTF">2014-12-02T20:11:44Z</dcterms:modified>
</cp:coreProperties>
</file>