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2" autoAdjust="0"/>
    <p:restoredTop sz="98252" autoAdjust="0"/>
  </p:normalViewPr>
  <p:slideViewPr>
    <p:cSldViewPr>
      <p:cViewPr varScale="1">
        <p:scale>
          <a:sx n="59" d="100"/>
          <a:sy n="59" d="100"/>
        </p:scale>
        <p:origin x="1734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8674992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TECNOLÓGICA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|</a:t>
            </a:r>
            <a:r>
              <a:rPr lang="es-CL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SEMINARIO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5413" y="2285330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53324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960640" y="789694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ESPECILIZACIÓN 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MATERIALIZACIÓN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11399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intereses 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Reconocer y aplicar los procesos de materialización de proyectos temáticos, entregando lineamientos generales susceptibles de aplicar en las tres líneas temáticas abordadas.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698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7444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baseline="0" dirty="0" smtClean="0">
                          <a:effectLst/>
                        </a:rPr>
                        <a:t>Especialización</a:t>
                      </a:r>
                      <a:r>
                        <a:rPr lang="es-CL" sz="1100" u="none" strike="noStrike" dirty="0" smtClean="0">
                          <a:effectLst/>
                        </a:rPr>
                        <a:t> I Materialización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3414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73873"/>
              </p:ext>
            </p:extLst>
          </p:nvPr>
        </p:nvGraphicFramePr>
        <p:xfrm>
          <a:off x="208112" y="164598"/>
          <a:ext cx="3096344" cy="9172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51627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 Y SOCIEDAD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ARQUITECTURA, CIUDAD Y MEDIO AMBIENTE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DE MATERIALIZACION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Ejercitar la comprensión del Proyecto de Arquitectura como propuesta de transformación de la realidad material,      mediante la integración arquitectónica de la propuesta tecnológica.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Organización de la secuencia básica del proceso de  </a:t>
                      </a:r>
                      <a:r>
                        <a:rPr lang="es-ES" sz="1000" dirty="0" err="1" smtClean="0">
                          <a:effectLst/>
                          <a:latin typeface="+mn-lt"/>
                          <a:ea typeface="Times New Roman"/>
                        </a:rPr>
                        <a:t>proyectación</a:t>
                      </a: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 y/o producción material del proyecto.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90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4.3.1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 la dimensión tecnológico ambiental de la arquitectura.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4.3.2 Formular estrategias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de diseño arquitectónico sostenible.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4.3.3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Desarrollar espacialmente proyectos de intervención tecnológico ambientales desde marcos de desarrollo sostenible.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DE MATERIALIZACION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43358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0923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Idea,</a:t>
                      </a:r>
                      <a:r>
                        <a:rPr lang="es-CL" sz="1000" baseline="0" dirty="0" smtClean="0">
                          <a:latin typeface="+mn-lt"/>
                        </a:rPr>
                        <a:t> propuesta y formalización.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 y materialidad de proyecto (formulación).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materialidad y sistema constructivo.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de ideas.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Formulación y región climática.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768754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888632" y="796895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III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AVANZA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41860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</a:t>
            </a:r>
            <a:r>
              <a:rPr lang="es-CL" sz="900" dirty="0"/>
              <a:t>intereses </a:t>
            </a:r>
            <a:r>
              <a:rPr lang="es-CL" sz="900" dirty="0" smtClean="0"/>
              <a:t>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</a:t>
            </a:r>
            <a:r>
              <a:rPr lang="es-CL" sz="900" dirty="0"/>
              <a:t>.</a:t>
            </a:r>
            <a:endParaRPr lang="es-CL" sz="900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MX" sz="900" dirty="0"/>
              <a:t>La asignatura contiene tres áreas formativas: Patrimonio, Ordenamiento territorial y tecnología Arquitectónico-Ambiental. A través de estas temáticas especializadas, se busca introducir y desarrollar competencias de investigación especializada y de diseño avanzado. El curso busca nivelar y avanzar en los procesos de materialización de proyectos temáticos, entregando lineamientos generales susceptibles de aplicar en investigaciones orientadas a la resolución de diseños correspondientes a las tres líneas temáticas indicadas. 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5511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4013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Especialización III Materialización avanzada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10018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21681"/>
              </p:ext>
            </p:extLst>
          </p:nvPr>
        </p:nvGraphicFramePr>
        <p:xfrm>
          <a:off x="208112" y="192088"/>
          <a:ext cx="3096344" cy="911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6789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GENESIS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MATERIALIZACION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ESTUDIOS PARA LA MATERIALIZACION DEL PROYECTO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PROPUESTA Y DESARROLLO DE MATERIALIZACIÓN DEL PROYECTO TALLER 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 comunicación del proyecto.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del proyecto, conceptualizaciones de la propuesta.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Desarrollo de planimetría referencial y técnica de la propuesta (con respaldo de estudios).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49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4.3.1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 la dimensión tecnológico ambiental de la arquitectura.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4.3.2 Formular estrategias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de diseño arquitectónico sostenible.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4.3.3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Desarrollar espacialmente proyectos de intervención tecnológico ambientales desde marcos de desarrollo sostenible.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401000"/>
            <a:ext cx="619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Y DESARROLLO DE MATERIALIZACION DEL PROYECTO TALLER X 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3520480" y="192088"/>
            <a:ext cx="9073008" cy="82089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65579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71780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</a:t>
                      </a:r>
                      <a:r>
                        <a:rPr lang="es-CL" sz="1000" baseline="0" dirty="0" smtClean="0">
                          <a:latin typeface="+mn-lt"/>
                        </a:rPr>
                        <a:t>, propuesta y materialización.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Materialidad, proyecto, sistema constructivo (detalles).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Representación y comunicación.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Materialización</a:t>
                      </a:r>
                      <a:r>
                        <a:rPr lang="es-CL" sz="1000" baseline="0" dirty="0" smtClean="0">
                          <a:latin typeface="+mn-lt"/>
                        </a:rPr>
                        <a:t> y región climática.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</TotalTime>
  <Words>948</Words>
  <Application>Microsoft Office PowerPoint</Application>
  <PresentationFormat>A3 Paper (297x420 mm)</PresentationFormat>
  <Paragraphs>186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289</cp:revision>
  <cp:lastPrinted>2014-06-25T14:04:49Z</cp:lastPrinted>
  <dcterms:created xsi:type="dcterms:W3CDTF">2013-10-07T01:38:27Z</dcterms:created>
  <dcterms:modified xsi:type="dcterms:W3CDTF">2014-12-03T20:58:20Z</dcterms:modified>
</cp:coreProperties>
</file>