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92" r:id="rId3"/>
    <p:sldId id="293" r:id="rId4"/>
    <p:sldId id="294" r:id="rId5"/>
    <p:sldId id="295" r:id="rId6"/>
    <p:sldId id="300" r:id="rId7"/>
    <p:sldId id="301" r:id="rId8"/>
    <p:sldId id="298" r:id="rId9"/>
    <p:sldId id="302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676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1" autoAdjust="0"/>
    <p:restoredTop sz="98269" autoAdjust="0"/>
  </p:normalViewPr>
  <p:slideViewPr>
    <p:cSldViewPr>
      <p:cViewPr varScale="1">
        <p:scale>
          <a:sx n="62" d="100"/>
          <a:sy n="62" d="100"/>
        </p:scale>
        <p:origin x="1638" y="4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31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60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809892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TECNOLÓGICA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76264" y="8783687"/>
            <a:ext cx="11041390" cy="758657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GESTION|</a:t>
            </a:r>
            <a:r>
              <a:rPr lang="es-CL" sz="4330" b="1" dirty="0" smtClean="0">
                <a:solidFill>
                  <a:srgbClr val="FBA676"/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MATERIALIZACION </a:t>
            </a:r>
            <a:r>
              <a:rPr lang="es-CL" sz="433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433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SEMINARIO |</a:t>
            </a:r>
            <a:r>
              <a:rPr lang="es-CL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TALLER</a:t>
            </a:r>
            <a:endParaRPr lang="es-CL" sz="3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2448" y="2424336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71983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176664" y="8517223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SEMINARIO TECNOLÓGICO 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84073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</a:p>
          <a:p>
            <a:pPr algn="just"/>
            <a:r>
              <a:rPr lang="es-CL" sz="900" dirty="0" smtClean="0"/>
              <a:t> </a:t>
            </a:r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</a:t>
            </a:r>
            <a:r>
              <a:rPr lang="es-MX" sz="900" b="1" u="sng" dirty="0" smtClean="0">
                <a:cs typeface="Arial" panose="020B0604020202020204" pitchFamily="34" charset="0"/>
              </a:rPr>
              <a:t>HABILITANTE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30041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194260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Seminario Tecnológico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Ciclo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 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1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9075" y="8473008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lvl="0" algn="r" defTabSz="1280006">
              <a:defRPr/>
            </a:pPr>
            <a:r>
              <a:rPr lang="es-E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NOMBRE UNIDAD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809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89115"/>
              </p:ext>
            </p:extLst>
          </p:nvPr>
        </p:nvGraphicFramePr>
        <p:xfrm>
          <a:off x="208113" y="192088"/>
          <a:ext cx="3096343" cy="9132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87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4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09227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58925"/>
              </p:ext>
            </p:extLst>
          </p:nvPr>
        </p:nvGraphicFramePr>
        <p:xfrm>
          <a:off x="217203" y="144016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479480"/>
                <a:gridCol w="382081"/>
              </a:tblGrid>
              <a:tr h="46224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PROBLEMATIZACIÓN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Relevancia y justificación del problema de investigación.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y delimitación del problema.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Pertinencia de los procedimientos metodológicos.</a:t>
                      </a:r>
                    </a:p>
                    <a:p>
                      <a:pPr marL="342900" marR="0" lvl="0" indent="-34290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PLANTEAMIENTO DE LA INVESTIGACIÓN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Marco Teórico.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Objetivos.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Metodología.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Factibilidad de desarrollo.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COMUNICACIÓN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 del documento.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Pertinencia de los recursos de presentación.</a:t>
                      </a:r>
                    </a:p>
                    <a:p>
                      <a:pPr marL="179388" marR="0" lvl="0" indent="-179388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oral.</a:t>
                      </a: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3869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960640" y="851722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SEMINARIO TECNOLÓGICO II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1951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</a:p>
          <a:p>
            <a:pPr algn="just"/>
            <a:r>
              <a:rPr lang="es-CL" sz="900" dirty="0" smtClean="0"/>
              <a:t> </a:t>
            </a:r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</a:t>
            </a:r>
            <a:r>
              <a:rPr lang="es-MX" sz="900" b="1" u="sng" dirty="0" smtClean="0">
                <a:cs typeface="Arial" panose="020B0604020202020204" pitchFamily="34" charset="0"/>
              </a:rPr>
              <a:t>HABILITANTE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19328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Seminario Tecnológico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Seminario Tecnológico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Ciclo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 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2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9075" y="8473008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lvl="0" algn="r" defTabSz="1280006">
              <a:defRPr/>
            </a:pPr>
            <a:r>
              <a:rPr lang="es-E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NOMBRE UNIDAD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809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90824"/>
              </p:ext>
            </p:extLst>
          </p:nvPr>
        </p:nvGraphicFramePr>
        <p:xfrm>
          <a:off x="208113" y="192088"/>
          <a:ext cx="3096343" cy="9132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87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26298">
                <a:tc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8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63249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15033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479480"/>
                <a:gridCol w="382081"/>
              </a:tblGrid>
              <a:tr h="46224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TEMÁTICO </a:t>
                      </a:r>
                    </a:p>
                    <a:p>
                      <a:pPr marL="174625" marR="0" lvl="0" indent="-174625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Relevancia de la pregunta y/o hipótesis investigativas.</a:t>
                      </a:r>
                    </a:p>
                    <a:p>
                      <a:pPr marL="342900" marR="0" lvl="0" indent="-34290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del Marco Teórico.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Pertinencia de los procedimientos metodológicos.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_tradn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DE INVESTIGACIÓN </a:t>
                      </a:r>
                    </a:p>
                    <a:p>
                      <a:pPr marL="174625" marR="0" lvl="0" indent="-174625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Aportes disciplinares del tema.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Relevancia de las conclusiones.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Factibilidad de difusión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COMUNICACIÓN</a:t>
                      </a:r>
                      <a:r>
                        <a:rPr lang="es-ES_tradnl" sz="2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4625" marR="0" lvl="0" indent="-174625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 final del documento.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Pertinencia de los recursos de comunicación.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oral.</a:t>
                      </a:r>
                      <a:endParaRPr lang="es-CL" sz="1000" b="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2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581</Words>
  <Application>Microsoft Office PowerPoint</Application>
  <PresentationFormat>A3 Paper (297x420 mm)</PresentationFormat>
  <Paragraphs>177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355</cp:revision>
  <cp:lastPrinted>2014-06-25T14:04:49Z</cp:lastPrinted>
  <dcterms:created xsi:type="dcterms:W3CDTF">2013-10-07T01:38:27Z</dcterms:created>
  <dcterms:modified xsi:type="dcterms:W3CDTF">2014-12-03T20:58:32Z</dcterms:modified>
</cp:coreProperties>
</file>