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4" autoAdjust="0"/>
    <p:restoredTop sz="98252" autoAdjust="0"/>
  </p:normalViewPr>
  <p:slideViewPr>
    <p:cSldViewPr>
      <p:cViewPr varScale="1">
        <p:scale>
          <a:sx n="59" d="100"/>
          <a:sy n="59" d="100"/>
        </p:scale>
        <p:origin x="1794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8386960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TECNOLÓGICA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64296" y="8783687"/>
            <a:ext cx="10730269" cy="7078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GESTION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MATERIALIZACION | SEMINARIO </a:t>
            </a:r>
            <a:r>
              <a:rPr lang="es-CL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344" y="2302437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61323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968752" y="8517223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TALLER IX TECNOLOGICO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1664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de Proyectos es el eje central de la Carrera </a:t>
            </a:r>
            <a:r>
              <a:rPr lang="es-CL" sz="900" dirty="0" smtClean="0"/>
              <a:t>y se </a:t>
            </a:r>
            <a:r>
              <a:rPr lang="es-CL" sz="900" dirty="0"/>
              <a:t>define como el ámbito que reúne al conjunto </a:t>
            </a:r>
            <a:r>
              <a:rPr lang="es-CL" sz="900" dirty="0" smtClean="0"/>
              <a:t>de aprendices y docentes </a:t>
            </a:r>
            <a:r>
              <a:rPr lang="es-CL" sz="900" dirty="0"/>
              <a:t>abocados al proceso </a:t>
            </a:r>
            <a:r>
              <a:rPr lang="es-CL" sz="900" dirty="0" smtClean="0"/>
              <a:t>de aprendizaje-enseñanza </a:t>
            </a:r>
            <a:r>
              <a:rPr lang="es-CL" sz="900" dirty="0"/>
              <a:t>en el arte del </a:t>
            </a:r>
            <a:r>
              <a:rPr lang="es-CL" sz="900" dirty="0" smtClean="0"/>
              <a:t>diseño arquitectónico</a:t>
            </a:r>
            <a:r>
              <a:rPr lang="es-CL" sz="900" dirty="0"/>
              <a:t>. Este proceso se inicia con </a:t>
            </a:r>
            <a:r>
              <a:rPr lang="es-CL" sz="900" dirty="0" smtClean="0"/>
              <a:t>la presentación </a:t>
            </a:r>
            <a:r>
              <a:rPr lang="es-CL" sz="900" dirty="0"/>
              <a:t>y discusión colectiva de un problema </a:t>
            </a:r>
            <a:r>
              <a:rPr lang="es-CL" sz="900" dirty="0" smtClean="0"/>
              <a:t>de arquitectura </a:t>
            </a:r>
            <a:r>
              <a:rPr lang="es-CL" sz="900" dirty="0"/>
              <a:t>que deberá ser resuelto en un </a:t>
            </a:r>
            <a:r>
              <a:rPr lang="es-CL" sz="900" dirty="0" smtClean="0"/>
              <a:t>plazo dado</a:t>
            </a:r>
            <a:r>
              <a:rPr lang="es-CL" sz="900" dirty="0"/>
              <a:t>. El estudiante desarrolla las sucesivas </a:t>
            </a:r>
            <a:r>
              <a:rPr lang="es-CL" sz="900" dirty="0" smtClean="0"/>
              <a:t>etapas del </a:t>
            </a:r>
            <a:r>
              <a:rPr lang="es-CL" sz="900" dirty="0"/>
              <a:t>proyecto en un permanente diálogo individual </a:t>
            </a:r>
            <a:r>
              <a:rPr lang="es-CL" sz="900" dirty="0" smtClean="0"/>
              <a:t>con el </a:t>
            </a:r>
            <a:r>
              <a:rPr lang="es-CL" sz="900" dirty="0"/>
              <a:t>cuerpo docente y con exposiciones y </a:t>
            </a:r>
            <a:r>
              <a:rPr lang="es-CL" sz="900" dirty="0" smtClean="0"/>
              <a:t>discusiones públicas </a:t>
            </a:r>
            <a:r>
              <a:rPr lang="es-CL" sz="900" dirty="0"/>
              <a:t>periódicas del avance de su trabajo, </a:t>
            </a:r>
            <a:r>
              <a:rPr lang="es-CL" sz="900" dirty="0" smtClean="0"/>
              <a:t>proceso que </a:t>
            </a:r>
            <a:r>
              <a:rPr lang="es-CL" sz="900" dirty="0"/>
              <a:t>termina con la calificación del proyecto </a:t>
            </a:r>
            <a:r>
              <a:rPr lang="es-CL" sz="900" dirty="0" smtClean="0"/>
              <a:t>en entregas </a:t>
            </a:r>
            <a:r>
              <a:rPr lang="es-CL" sz="900" dirty="0"/>
              <a:t>de taller colectiva y solemne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ES_tradnl" sz="900" dirty="0"/>
              <a:t>Formular conceptual y espacialmente proyectos tecnológicos-ambientales desde un marco de desarrollo sostenible.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60807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87364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IX tecnológico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ambiental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10000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12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324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216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46286"/>
              </p:ext>
            </p:extLst>
          </p:nvPr>
        </p:nvGraphicFramePr>
        <p:xfrm>
          <a:off x="208112" y="192088"/>
          <a:ext cx="3096344" cy="9047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87986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ANALISIS DE LUGAR, ESTUDIO DE REFERENTES,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ESTRATEGIAS DE INTERVENCION.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INTRODUCCION Y ENFOQUE AL DESARROLLO TECNOLOGICO DE DISEÑO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ARQUITECTONICO.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DISEÑO ARQUITECTONICO DESDE UNA PERSPECTIVA TECNOLOGICA. PARTIDO GENERAL.</a:t>
                      </a:r>
                    </a:p>
                    <a:p>
                      <a:pPr algn="just"/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Elaborar una propuesta arquitectónica, en torno al desarrollo sostenible, eficiencia energética y de gestión.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88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4.3.1 Identificar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problemáticas estratégicas para el desarrollo de la dimensión tecnológico ambiental de la arquitectura.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13358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4.3.2 Formular estrategias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de diseño arquitectónico sostenible.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4.3.3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Desarrollar espacialmente proyectos de intervención tecnológico ambientales desde marcos de desarrollo sostenible.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DISEÑO ARQUITECTONICO DESDE UNA PERSPECTIVA TECNOLOGICA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24688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52761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LECTURA</a:t>
                      </a:r>
                      <a:r>
                        <a:rPr lang="es-CL" sz="1000" baseline="0" dirty="0" smtClean="0">
                          <a:latin typeface="+mn-lt"/>
                        </a:rPr>
                        <a:t> DE CONTEXTO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Valorización de la pre-existencia urbano-territorial.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Discusión y producción del programa.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Fundamento urbano de la propuesta.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ESTRATEGIA AMBIENTAL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Diagnóstico y análisis ambiental del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Pertinencia de los criterios de habitabilidad y de eficiencia energética.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Sostenibilidad de la propuesta (incluye aspectos de gestión).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FORMALIZACIÓN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Implantación del proyecto  en el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Organización significativa de la estructura espacial interna.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Configuración de la imagen pública y lenguaje del proyecto (incluye opción de materialidad).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Comunicación de ideas proyectuales.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Correcta representación del proyecto (planimetría y modelos).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Exposición oral el examen (síntesis y claridad de ideas).</a:t>
                      </a:r>
                      <a:endParaRPr lang="es-CL" sz="100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86964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184776" y="8517223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TALLER X TECNOLOGICO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79587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de Proyectos es el eje central de la Carrera </a:t>
            </a:r>
            <a:r>
              <a:rPr lang="es-CL" sz="900" dirty="0" smtClean="0"/>
              <a:t>y se </a:t>
            </a:r>
            <a:r>
              <a:rPr lang="es-CL" sz="900" dirty="0"/>
              <a:t>define como el ámbito que reúne al conjunto </a:t>
            </a:r>
            <a:r>
              <a:rPr lang="es-CL" sz="900" dirty="0" smtClean="0"/>
              <a:t>de aprendices y docentes </a:t>
            </a:r>
            <a:r>
              <a:rPr lang="es-CL" sz="900" dirty="0"/>
              <a:t>abocados al proceso </a:t>
            </a:r>
            <a:r>
              <a:rPr lang="es-CL" sz="900" dirty="0" smtClean="0"/>
              <a:t>de aprendizaje-enseñanza </a:t>
            </a:r>
            <a:r>
              <a:rPr lang="es-CL" sz="900" dirty="0"/>
              <a:t>en el arte del </a:t>
            </a:r>
            <a:r>
              <a:rPr lang="es-CL" sz="900" dirty="0" smtClean="0"/>
              <a:t>diseño arquitectónico</a:t>
            </a:r>
            <a:r>
              <a:rPr lang="es-CL" sz="900" dirty="0"/>
              <a:t>. Este proceso se inicia con </a:t>
            </a:r>
            <a:r>
              <a:rPr lang="es-CL" sz="900" dirty="0" smtClean="0"/>
              <a:t>la presentación </a:t>
            </a:r>
            <a:r>
              <a:rPr lang="es-CL" sz="900" dirty="0"/>
              <a:t>y discusión colectiva de un problema </a:t>
            </a:r>
            <a:r>
              <a:rPr lang="es-CL" sz="900" dirty="0" smtClean="0"/>
              <a:t>de arquitectura </a:t>
            </a:r>
            <a:r>
              <a:rPr lang="es-CL" sz="900" dirty="0"/>
              <a:t>que deberá ser resuelto en un </a:t>
            </a:r>
            <a:r>
              <a:rPr lang="es-CL" sz="900" dirty="0" smtClean="0"/>
              <a:t>plazo dado</a:t>
            </a:r>
            <a:r>
              <a:rPr lang="es-CL" sz="900" dirty="0"/>
              <a:t>. El estudiante desarrolla las sucesivas </a:t>
            </a:r>
            <a:r>
              <a:rPr lang="es-CL" sz="900" dirty="0" smtClean="0"/>
              <a:t>etapas del </a:t>
            </a:r>
            <a:r>
              <a:rPr lang="es-CL" sz="900" dirty="0"/>
              <a:t>proyecto en un permanente diálogo individual </a:t>
            </a:r>
            <a:r>
              <a:rPr lang="es-CL" sz="900" dirty="0" smtClean="0"/>
              <a:t>con el </a:t>
            </a:r>
            <a:r>
              <a:rPr lang="es-CL" sz="900" dirty="0"/>
              <a:t>cuerpo docente </a:t>
            </a:r>
            <a:r>
              <a:rPr lang="es-CL" sz="900" dirty="0" smtClean="0"/>
              <a:t>y con </a:t>
            </a:r>
            <a:r>
              <a:rPr lang="es-CL" sz="900" dirty="0"/>
              <a:t>exposiciones y </a:t>
            </a:r>
            <a:r>
              <a:rPr lang="es-CL" sz="900" dirty="0" smtClean="0"/>
              <a:t>discusiones públicas </a:t>
            </a:r>
            <a:r>
              <a:rPr lang="es-CL" sz="900" dirty="0"/>
              <a:t>periódicas del avance de su trabajo, </a:t>
            </a:r>
            <a:r>
              <a:rPr lang="es-CL" sz="900" dirty="0" smtClean="0"/>
              <a:t>proceso que </a:t>
            </a:r>
            <a:r>
              <a:rPr lang="es-CL" sz="900" dirty="0"/>
              <a:t>termina con la calificación </a:t>
            </a:r>
            <a:r>
              <a:rPr lang="es-CL" sz="900" dirty="0" smtClean="0"/>
              <a:t>del proyecto en entregas </a:t>
            </a:r>
            <a:r>
              <a:rPr lang="es-CL" sz="900" dirty="0"/>
              <a:t>de taller colectiva y solemne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ES_tradnl" sz="900" dirty="0"/>
              <a:t>Formular conceptual y espacialmente proyectos tecnológicos-ambientales desde un marco de desarrollo sostenible.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2779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50716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X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smtClean="0">
                          <a:effectLst/>
                        </a:rPr>
                        <a:t>tecnológico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ambiental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10012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12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324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216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45715"/>
              </p:ext>
            </p:extLst>
          </p:nvPr>
        </p:nvGraphicFramePr>
        <p:xfrm>
          <a:off x="208112" y="192088"/>
          <a:ext cx="3096344" cy="911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87986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FUNDAMENTACION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MATERIALIZACION DEL PROYECTO.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DESARROLLO Y GESTION</a:t>
                      </a:r>
                    </a:p>
                    <a:p>
                      <a:pPr algn="just"/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Presentar un proyecto arquitectónicamente sustentable.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9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4.3.1 Identificar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problemáticas estratégicas para el desarrollo de la dimensión tecnológico ambiental de la arquitectura.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13358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4.3.2 Formular estrategias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de diseño arquitectónico sostenible.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4.3.3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Desarrollar espacialmente proyectos de intervención tecnológico ambientales desde marcos de desarrollo sostenible.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8588568"/>
            <a:ext cx="61988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DESARROLLO Y GESTION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1500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6755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FUNDAMENTO DE INTERVENCIÓN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Argumentación patrimonial del caso.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Criterios de intervención y puesta en valor sobre la base de los criterios ambientales.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Relevancia y aporte del fundamento de intervención.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ESTRATEGIA ESPACIAL Y MATERIALIZACIÓN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Esquemas de orden y organización espacial de la intervención: Convivencia entra la preexistencia y la propuesta (a nivel urbano y arquitectónico).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Pertinencia y desarrollo de la opción técnica: Materialidad, propuesta estructural/constructiva, habitabilidad y eficiencia energética.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Pertinencia y desarrollo del lenguaje arquitectónico.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GESTIÓN DEL PROYECTO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Fundamentos del plan de gestión.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Desarrollo del plan de gestión.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Sustentabilidad de la propuesta (ambiental, social, económica).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 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Comunicación gráfica de ideas proyectuales.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Correcta representación del proyecto (planimetría y modelos)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Exposición oral del examen (síntesis y claridad de ideas). 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</TotalTime>
  <Words>1115</Words>
  <Application>Microsoft Office PowerPoint</Application>
  <PresentationFormat>A3 Paper (297x420 mm)</PresentationFormat>
  <Paragraphs>206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290</cp:revision>
  <cp:lastPrinted>2014-06-25T14:04:49Z</cp:lastPrinted>
  <dcterms:created xsi:type="dcterms:W3CDTF">2013-10-07T01:38:27Z</dcterms:created>
  <dcterms:modified xsi:type="dcterms:W3CDTF">2014-12-03T20:58:46Z</dcterms:modified>
</cp:coreProperties>
</file>