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676"/>
    <a:srgbClr val="CCCC00"/>
    <a:srgbClr val="FF9999"/>
    <a:srgbClr val="AF5E86"/>
    <a:srgbClr val="77933C"/>
    <a:srgbClr val="8080FF"/>
    <a:srgbClr val="ACAC46"/>
    <a:srgbClr val="0679A3"/>
    <a:srgbClr val="0066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4" autoAdjust="0"/>
    <p:restoredTop sz="94199" autoAdjust="0"/>
  </p:normalViewPr>
  <p:slideViewPr>
    <p:cSldViewPr>
      <p:cViewPr varScale="1">
        <p:scale>
          <a:sx n="59" d="100"/>
          <a:sy n="59" d="100"/>
        </p:scale>
        <p:origin x="1794" y="4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70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809892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ESPECIALIZACION URBANISMO</a:t>
            </a:r>
            <a:endParaRPr lang="es-CL" sz="364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64296" y="8783687"/>
            <a:ext cx="10730269" cy="7078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GESTION </a:t>
            </a:r>
            <a:r>
              <a:rPr lang="es-CL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|</a:t>
            </a:r>
            <a:r>
              <a:rPr lang="es-CL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MATERIALIZACION | SEMINARIO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| TALLER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5413" y="2285330"/>
            <a:ext cx="9569152" cy="649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384355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184776" y="7911460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ESPECIALIZACIÓN II GESTION URBANA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2914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MX" sz="900" dirty="0"/>
              <a:t>La asignatura “Gestión Urbana”, se orienta a fortalecer una comprensión analítica de los procesos de definición, implementación y gestión de visiones, políticas, planes, programas y proyectos de desarrollo urbano a nivel local. Esto implica comprender la transición entre una idea de proyecto urbano, su materialización y su operación.</a:t>
            </a:r>
            <a:endParaRPr lang="es-CL" sz="900" dirty="0"/>
          </a:p>
          <a:p>
            <a:pPr algn="just"/>
            <a:r>
              <a:rPr lang="es-MX" sz="900" dirty="0"/>
              <a:t> </a:t>
            </a:r>
            <a:endParaRPr lang="es-CL" sz="900" dirty="0"/>
          </a:p>
          <a:p>
            <a:pPr algn="just"/>
            <a:r>
              <a:rPr lang="es-MX" sz="900" dirty="0"/>
              <a:t>La asignatura se relaciona directamente con toda la Línea de Urbanismo del Ciclo de Formación (de Urbanismo I a Urbanismo VII) y con las asignaturas paralelas del Ciclo de Formación Profesional (de Especialización en el Área de Ordenamiento Territorial, Urbanismo y Diseño Urbano), a saber: Taller IX de Especialización en el Área de Ordenamiento Territorial y con seminario de Investigación en el Área de Ordenamiento territorial.</a:t>
            </a:r>
            <a:endParaRPr lang="es-MX" sz="900" b="1" u="sng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>
              <a:tabLst>
                <a:tab pos="315595" algn="l"/>
              </a:tabLst>
            </a:pPr>
            <a:r>
              <a:rPr lang="es-CL" sz="900" dirty="0"/>
              <a:t>I</a:t>
            </a:r>
            <a:r>
              <a:rPr lang="es-ES" sz="900" dirty="0" err="1"/>
              <a:t>dentificar</a:t>
            </a:r>
            <a:r>
              <a:rPr lang="es-ES" sz="900" dirty="0"/>
              <a:t>, reconocer y comprender en diversos niveles, los agentes e instrumentos de gestión para proponer procesos y mecanismos de gestión asociados al desarrollo urbano en general y al desarrollo de proyectos urbanos locales en particular. 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60807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24069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  de especialización II gestión</a:t>
                      </a: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urbana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10011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Noveno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baseline="0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 smtClean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4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 3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872487"/>
              </p:ext>
            </p:extLst>
          </p:nvPr>
        </p:nvGraphicFramePr>
        <p:xfrm>
          <a:off x="208112" y="192088"/>
          <a:ext cx="3096343" cy="9132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12168"/>
                <a:gridCol w="576063"/>
              </a:tblGrid>
              <a:tr h="35745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7828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DIAGNÓSTICO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NIVELES, AGENTES E INSTRUMENTOS DE GESTIÓN URBANA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HACIA LA RECONSTRUCCIÓN DE MODELOS DE GESTIÓN URBANA LOCAL</a:t>
                      </a:r>
                    </a:p>
                    <a:p>
                      <a:pPr algn="just"/>
                      <a:endParaRPr lang="es-E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4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APLICACIÓN AL TALLER DE DISEÑO URBANO. PLANES OPERATIVOS O TÁCTICOS DE GESTIÓN URBANA LOCAL</a:t>
                      </a: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87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319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85291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4.2.2</a:t>
                      </a:r>
                      <a:r>
                        <a:rPr lang="es-MX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Formular estrategias de planificación desde marcos de sostenibilidad ambiental, social y cultural del territorio.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24064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4.2.4 Participar en la formulación de estrategias interdisciplinarias de gestión y evaluación de programas y proyectos de ordenamiento territorial.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26298">
                <a:tc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E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APLICACIÓN AL TALLER DE DISEÑO URBANO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9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99441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335590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Formulación estratégica.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Metodología plan de gestión-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Tácticas de Gestión.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Detección de agentes y roles.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Enunciados normativos.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Objetivos y políticas.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3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000704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21171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ES_tradnl" sz="900" dirty="0"/>
              <a:t>Esta asignatura tiene como objetivo principal el de enseñar los diferentes componentes relacionados a la gestión de los proyectos urbanos a aquellos alumnos pertenecientes al Ciclo de Especialización en el área de Urbanismo.</a:t>
            </a:r>
            <a:endParaRPr lang="es-CL" sz="900" dirty="0"/>
          </a:p>
          <a:p>
            <a:pPr algn="just"/>
            <a:r>
              <a:rPr lang="es-ES_tradnl" sz="900" dirty="0"/>
              <a:t> </a:t>
            </a:r>
            <a:endParaRPr lang="es-CL" sz="900" b="1" u="sng" dirty="0"/>
          </a:p>
          <a:p>
            <a:pPr algn="just"/>
            <a:r>
              <a:rPr lang="es-ES_tradnl" sz="900" dirty="0"/>
              <a:t>Sus competencias están orientadas a reconocer, identificar, analizar, manejar y proponer las diversas variables fundamentales que forman parte de un proyecto urbano, orientadas a su aplicación en los proyectos de Taller que los alumnos realizan durante los semestres IX y X dentro del ciclo de especialización en Urbanismo.</a:t>
            </a:r>
            <a:endParaRPr lang="es-ES" sz="900" b="1" u="sng" dirty="0" smtClean="0"/>
          </a:p>
          <a:p>
            <a:pPr algn="just"/>
            <a:endParaRPr lang="es-MX" sz="900" b="1" dirty="0" smtClean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 smtClean="0"/>
              <a:t>I</a:t>
            </a:r>
            <a:r>
              <a:rPr lang="es-ES" sz="900" dirty="0" smtClean="0"/>
              <a:t>identificar, </a:t>
            </a:r>
            <a:r>
              <a:rPr lang="es-ES" sz="900" dirty="0"/>
              <a:t>reconocer y comprender en diversos niveles, los agentes e instrumentos de gestión para proponer procesos y mecanismos de gestión asociados al desarrollo urbano en general y al desarrollo de proyectos urbanos locales en particular.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27795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20758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Curso de especialización IV gestión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urbana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Décimo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7 Rectángulo"/>
          <p:cNvSpPr/>
          <p:nvPr/>
        </p:nvSpPr>
        <p:spPr>
          <a:xfrm>
            <a:off x="6184776" y="7911460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ESPECIALIZACIÓN IV GESTION URBANA </a:t>
            </a:r>
          </a:p>
        </p:txBody>
      </p:sp>
    </p:spTree>
    <p:extLst>
      <p:ext uri="{BB962C8B-B14F-4D97-AF65-F5344CB8AC3E}">
        <p14:creationId xmlns:p14="http://schemas.microsoft.com/office/powerpoint/2010/main" val="14675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00800" y="8588568"/>
            <a:ext cx="61988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FUENTES DE RECURSOS Y FINANCIAMIENTO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44671"/>
              </p:ext>
            </p:extLst>
          </p:nvPr>
        </p:nvGraphicFramePr>
        <p:xfrm>
          <a:off x="208113" y="192088"/>
          <a:ext cx="3096343" cy="9204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12168"/>
                <a:gridCol w="576063"/>
              </a:tblGrid>
              <a:tr h="35745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7828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CONTEXTO DE INTERVENCION Y AGENTES PARTICIPANTES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DEL PROYECTO.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INSTRUMENTO DE PLANIFICACION, PROGRAMA Y PROYECTO.</a:t>
                      </a: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FUENTES DE RECURSOS Y FINANCIAMIENTO.</a:t>
                      </a:r>
                    </a:p>
                    <a:p>
                      <a:pPr algn="just"/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Definición de eventuales fuentes de financiamiento público sectorial, regional o municipal (por componentes: vialidad, espacios públicos, infraestructuras de servicio, edificación pública, etc.).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0077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319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85291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4.2.2</a:t>
                      </a:r>
                      <a:r>
                        <a:rPr lang="es-MX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Formular estrategias de planificación desde marcos de sostenibilidad ambiental, social y cultural del territorio.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24064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4.2.4 Participar en la formulación de estrategias interdisciplinarias de gestión y evaluación de programas y proyectos de ordenamiento territorial.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26298">
                <a:tc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56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039292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46854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smtClean="0">
                          <a:latin typeface="+mn-lt"/>
                        </a:rPr>
                        <a:t>Acciones </a:t>
                      </a:r>
                      <a:r>
                        <a:rPr lang="es-CL" sz="1000" dirty="0" smtClean="0">
                          <a:latin typeface="+mn-lt"/>
                        </a:rPr>
                        <a:t>Estratégicas y Sustentabilidad.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Restitución de Resultados.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Marcos Normativos.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Manejo y Conocimiento de Redes de Gestión.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Representación y Comunicación.</a:t>
                      </a: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2796</TotalTime>
  <Words>782</Words>
  <Application>Microsoft Office PowerPoint</Application>
  <PresentationFormat>A3 Paper (297x420 mm)</PresentationFormat>
  <Paragraphs>187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297</cp:revision>
  <cp:lastPrinted>2014-06-25T14:04:49Z</cp:lastPrinted>
  <dcterms:created xsi:type="dcterms:W3CDTF">2013-10-07T01:38:27Z</dcterms:created>
  <dcterms:modified xsi:type="dcterms:W3CDTF">2014-12-03T20:57:40Z</dcterms:modified>
</cp:coreProperties>
</file>