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4" autoAdjust="0"/>
    <p:restoredTop sz="98252" autoAdjust="0"/>
  </p:normalViewPr>
  <p:slideViewPr>
    <p:cSldViewPr>
      <p:cViewPr varScale="1">
        <p:scale>
          <a:sx n="67" d="100"/>
          <a:sy n="67" d="100"/>
        </p:scale>
        <p:origin x="1482" y="9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954912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URBANISMO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64296" y="8783687"/>
            <a:ext cx="10730269" cy="7078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GESTION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MATERIALIZACION | SEMINARIO </a:t>
            </a:r>
            <a:r>
              <a:rPr lang="es-CL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7452" y="2306910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6962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968752" y="8517223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TALLER IX URBANO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455847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" sz="900" dirty="0"/>
              <a:t>Asignatura de carácter teórico práctico, que comprende los semestres IX y X en la cual los estudiantes ejercitan estrategias de ordenamiento territorial vinculados a la planificación, el diseño urbano y del paisaje. </a:t>
            </a:r>
            <a:endParaRPr lang="es-CL" sz="900" dirty="0"/>
          </a:p>
          <a:p>
            <a:pPr algn="just"/>
            <a:r>
              <a:rPr lang="es-ES" sz="900" dirty="0"/>
              <a:t> </a:t>
            </a:r>
            <a:endParaRPr lang="es-CL" sz="900" dirty="0"/>
          </a:p>
          <a:p>
            <a:pPr algn="just"/>
            <a:r>
              <a:rPr lang="es-ES" sz="900" dirty="0"/>
              <a:t>Se centra en la configuración del espacio público desde las fuerzas modeladoras territoriales situadas en el marco de las políticas e instrumentos de planificación urbana hasta su traducción a proyectos de diseño urbano específicos,  enfatizando el desarrollo sostenible.</a:t>
            </a:r>
            <a:endParaRPr lang="es-CL" sz="900" dirty="0"/>
          </a:p>
          <a:p>
            <a:pPr algn="just"/>
            <a:r>
              <a:rPr lang="es-ES" sz="900" dirty="0"/>
              <a:t> </a:t>
            </a:r>
            <a:endParaRPr lang="es-CL" sz="900" dirty="0"/>
          </a:p>
          <a:p>
            <a:pPr algn="just"/>
            <a:r>
              <a:rPr lang="es-ES" sz="900" dirty="0"/>
              <a:t>El Taller temático urbano, busca cubrir el proceso de concepción y configuración del espacio público aplicando metodologías y procedimientos de análisis para la formulación y posterior materialización de propuestas de intervención relevantes para el desarrollo del hábitat </a:t>
            </a:r>
            <a:r>
              <a:rPr lang="es-ES" sz="900" dirty="0" smtClean="0"/>
              <a:t>construido.</a:t>
            </a:r>
            <a:r>
              <a:rPr lang="es-CL" sz="900" dirty="0"/>
              <a:t> </a:t>
            </a:r>
            <a:r>
              <a:rPr lang="es-ES" sz="900" dirty="0" smtClean="0"/>
              <a:t>Se </a:t>
            </a:r>
            <a:r>
              <a:rPr lang="es-ES" sz="900" dirty="0"/>
              <a:t>desarrollará y profundizará esta propuesta preliminar en el IX semestre a nivel de estrategias, formulación y formalización formulando proyecto.</a:t>
            </a:r>
            <a:endParaRPr lang="es-CL" sz="900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ES_tradnl" sz="900" dirty="0"/>
              <a:t>Formular conceptual y espacialmente un proyecto de orden </a:t>
            </a:r>
            <a:r>
              <a:rPr lang="es-ES_tradnl" sz="900" dirty="0" smtClean="0"/>
              <a:t>territorial </a:t>
            </a:r>
            <a:r>
              <a:rPr lang="es-ES_tradnl" sz="900" dirty="0"/>
              <a:t>desde un marco de desarrollo sostenible.</a:t>
            </a:r>
            <a:endParaRPr lang="es-MX" sz="900" b="1" u="sng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60807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4679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IX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smtClean="0">
                          <a:effectLst/>
                        </a:rPr>
                        <a:t> urbano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10002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12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324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216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FORMULACION GENERAL DE LA INTERVENCION TERRITORIAL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253570"/>
              </p:ext>
            </p:extLst>
          </p:nvPr>
        </p:nvGraphicFramePr>
        <p:xfrm>
          <a:off x="208113" y="192088"/>
          <a:ext cx="3096343" cy="9176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828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DIAGNOSTICO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DEL CONTEXTO DE INTERVENCION.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DIAGNOSTICO. ESTRATEGIA DE INTERVENCION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TERRITORIAL Y PLAN DE GESTION GENERAL.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FORMULACION GENERAL DE LA INTERVENCION TERRITORIAL.</a:t>
                      </a:r>
                    </a:p>
                    <a:p>
                      <a:pPr algn="just"/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Formular conceptualmente y espacialmente un proyecto de ordenamiento territorial desde un marco de desarrollo sostenible.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864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4.2.1   Identificar problemáticas de ordenamiento territorial estratégicas para el desarrollo del hábitat construido.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4.2.2 Formular estrategias de planificación desde marcos de       sostenibilidad ambiental, social y cultural del territorio.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3232">
                <a:tc rowSpan="3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298"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4.2.3 Formular proyectos de diseño del territorio desde bases ambientales, sociales, culturales y patrimoniales del contexto de intervención.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26298"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4.2.4 Desarrollar iniciativas de emprendimiento, liderazgo y responsabilidad social relativas al hábitat construido.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55856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14801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 </a:t>
                      </a: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URBANO-TERRITORIAL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 de  problemáticas  relevantes  relacionadas al  campo del ordenamiento territorial, planificación urbana y diseño urbano.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Sistematización pertinente y significativa respecto de la problemática urbano-territorial.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Generación de lineamientos y criterios de intervención para la construcción de la estrategia de intervención.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ESTRATEGIA DE INTERVENCIÓN TERRITORIAL.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Valorización de la preexistencia e implantación espacial en el contexto. Horizonte temporal de la intervención.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Configuración del espacio público: jerarquías, relación trama pública -usos de suelo    y condiciones de edificación de la arquitectura; legibilidad urbana, habitabilidad.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Fundamentos de lenguaje del espacio público: comprensión del soporte geográfico y contexto cultural, identidad y contemporaneidad.</a:t>
                      </a:r>
                    </a:p>
                    <a:p>
                      <a:pPr marL="342900" marR="0" lvl="0" indent="-34290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DESARROLLO URBANO-TERRITORIAL.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Discusión de la normativa en su dimensión urbano-territorial.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Formulación inicial de plan de gestión. Articulación de actores, instrumentos, financiamiento, etapas de producción, etc.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Sostenibilidad de la propuesta.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REPRESENTACIÓN Y COMUNICACIÓN.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Comunicación de ideas proyectuales.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Correcta representación </a:t>
                      </a:r>
                      <a:r>
                        <a:rPr lang="es-ES_tradn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planimétrica</a:t>
                      </a: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Completitud de la entrega.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oral del examen (síntesis y claridad de ideas).</a:t>
                      </a:r>
                      <a:endParaRPr lang="es-ES_tradn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2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5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99038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184776" y="8517223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TALLER X URBANO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07886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" sz="900" dirty="0"/>
              <a:t>Asignatura de carácter teórico práctico, que comprende los semestres IX y X en la cual los estudiantes ejercitan estrategias de ordenamiento territorial vinculadas a la planificación y el diseño urbano y del paisaje. </a:t>
            </a:r>
            <a:endParaRPr lang="es-CL" sz="900" dirty="0"/>
          </a:p>
          <a:p>
            <a:pPr algn="just"/>
            <a:r>
              <a:rPr lang="es-ES" sz="900" dirty="0"/>
              <a:t> </a:t>
            </a:r>
            <a:endParaRPr lang="es-CL" sz="900" dirty="0"/>
          </a:p>
          <a:p>
            <a:pPr algn="just"/>
            <a:r>
              <a:rPr lang="es-ES" sz="900" dirty="0"/>
              <a:t>Se centra en dos dimensiones de desarrollo; en la configuración y profundización del expediente urbano y en las estrategias espaciales para el desarrollo del proyecto arquitectónico y materialización del espacio público sostenible sobre la base de una lectura crítica al plan regulador comunal y en el desarrollo de un plan de gestión general que visualice los aspectos prospectivos del proyecto.</a:t>
            </a:r>
            <a:endParaRPr lang="es-CL" sz="900" dirty="0"/>
          </a:p>
          <a:p>
            <a:pPr lvl="0" algn="just">
              <a:tabLst>
                <a:tab pos="315595" algn="l"/>
              </a:tabLst>
            </a:pPr>
            <a:endParaRPr lang="es-ES" sz="900" b="1" u="sng" dirty="0" smtClean="0"/>
          </a:p>
          <a:p>
            <a:pPr algn="just"/>
            <a:endParaRPr lang="es-MX" sz="900" b="1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ES_tradnl" sz="900" dirty="0"/>
              <a:t>Materializar conceptual y espacialmente anteproyectos de ordenamiento territorial desde un marco de desarrollo sostenible.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2779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2410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X urbano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12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324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216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00800" y="8256984"/>
            <a:ext cx="6198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ES_tradnl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GENERAL DE MODIFICACIÓN PLAN REGULADOR COMUNAL EN SECTOR A INTERVENIR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0648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940500"/>
              </p:ext>
            </p:extLst>
          </p:nvPr>
        </p:nvGraphicFramePr>
        <p:xfrm>
          <a:off x="208113" y="192088"/>
          <a:ext cx="3096343" cy="9104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86648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PROFUNDIZACIÓN DE EXPEDIENTE URBANO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MATERIALIZACIÓN PROYECTO DETONANTE</a:t>
                      </a:r>
                      <a:r>
                        <a:rPr lang="es-CL" sz="2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 GENERAL DE MODIFICACIÓN PLAN REGULADOR COMUNAL EN SECTOR A INTERVENIR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8843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4.2.1   Identificar problemáticas de ordenamiento territorial estratégicas para el desarrollo del hábitat construido.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4.2.2 Formular estrategias de planificación desde marcos de       sostenibilidad ambiental, social y cultural del territorio.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423232">
                <a:tc rowSpan="3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298"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4.2.3 Formular proyectos de diseño del territorio desde bases ambientales, sociales, culturales y patrimoniales del contexto de intervención.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26298"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4.2.4 Desarrollar iniciativas de emprendimiento, liderazgo y responsabilidad social relativas al hábitat construido.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50890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8965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FUNDAMENTO</a:t>
                      </a:r>
                      <a:r>
                        <a:rPr lang="es-CL" sz="1000" baseline="0" dirty="0" smtClean="0">
                          <a:latin typeface="+mn-lt"/>
                        </a:rPr>
                        <a:t> DE INTERVENCION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Pertinencia del discurso de intervención proyectual con el diagnóstico urbano-territorial.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Actualidad y relevancia de</a:t>
                      </a:r>
                      <a:r>
                        <a:rPr lang="es-CL" sz="1000" baseline="0" dirty="0" smtClean="0">
                          <a:latin typeface="+mn-lt"/>
                        </a:rPr>
                        <a:t> la discusión.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Sentido transformador de la propuesta espacial.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ESTRATEGIA DE INTERVENCIÓN URBANA (proyecto detonante)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Inserción en la pre-existencia.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Desarrollo espacial de la estrategia de intervención: Diseño del espacio público y de la pre-figuración arquitectónica.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Construcción</a:t>
                      </a:r>
                      <a:r>
                        <a:rPr lang="es-CL" sz="1000" baseline="0" dirty="0" smtClean="0">
                          <a:latin typeface="+mn-lt"/>
                        </a:rPr>
                        <a:t> de la imagen pública: Desarrollo del lenguaje urbano y arquitectónico de la propuesta.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PLAN DE GESTIÓN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Fundamentos del plan de gestión.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Desarrollo del plan de gestión (articulación de actores, instrumentos, etapas).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Sostenibilidad de la propuesta.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smtClean="0">
                          <a:latin typeface="+mn-lt"/>
                        </a:rPr>
                        <a:t>REPRESENTACIÓN </a:t>
                      </a:r>
                      <a:r>
                        <a:rPr lang="es-CL" sz="1000" baseline="0" dirty="0" smtClean="0">
                          <a:latin typeface="+mn-lt"/>
                        </a:rPr>
                        <a:t>Y COMUNICACIÓN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Comunicación de ideas proyectuales.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Correcta representación </a:t>
                      </a:r>
                      <a:r>
                        <a:rPr lang="es-CL" sz="1000" baseline="0" dirty="0" err="1" smtClean="0">
                          <a:latin typeface="+mn-lt"/>
                        </a:rPr>
                        <a:t>planimétrica</a:t>
                      </a:r>
                      <a:r>
                        <a:rPr lang="es-CL" sz="1000" baseline="0" dirty="0" smtClean="0">
                          <a:latin typeface="+mn-lt"/>
                        </a:rPr>
                        <a:t>. Completitud de la entrega.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Exposición oral del examen (síntesis u claridad de ideas).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2779</TotalTime>
  <Words>1065</Words>
  <Application>Microsoft Office PowerPoint</Application>
  <PresentationFormat>A3 Paper (297x420 mm)</PresentationFormat>
  <Paragraphs>217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293</cp:revision>
  <cp:lastPrinted>2014-06-25T14:04:49Z</cp:lastPrinted>
  <dcterms:created xsi:type="dcterms:W3CDTF">2013-10-07T01:38:27Z</dcterms:created>
  <dcterms:modified xsi:type="dcterms:W3CDTF">2014-12-03T20:56:34Z</dcterms:modified>
</cp:coreProperties>
</file>