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9"/>
  </p:notesMasterIdLst>
  <p:handoutMasterIdLst>
    <p:handoutMasterId r:id="rId20"/>
  </p:handoutMasterIdLst>
  <p:sldIdLst>
    <p:sldId id="329" r:id="rId2"/>
    <p:sldId id="350" r:id="rId3"/>
    <p:sldId id="331" r:id="rId4"/>
    <p:sldId id="332" r:id="rId5"/>
    <p:sldId id="333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CCCC00"/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4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671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470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10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364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77933C"/>
                </a:solidFill>
                <a:latin typeface="Calibri" panose="020F0502020204030204" pitchFamily="34" charset="0"/>
              </a:rPr>
              <a:t>LÍNEA</a:t>
            </a:r>
            <a:r>
              <a:rPr lang="es-CL" sz="364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CL" sz="3640" dirty="0">
                <a:solidFill>
                  <a:srgbClr val="77933C"/>
                </a:solidFill>
                <a:latin typeface="Calibri" panose="020F0502020204030204" pitchFamily="34" charset="0"/>
              </a:rPr>
              <a:t>DE URBANISMO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425137" y="8783687"/>
            <a:ext cx="344766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s-CL" sz="4340" b="1" dirty="0">
                <a:solidFill>
                  <a:srgbClr val="77933C"/>
                </a:solidFill>
                <a:latin typeface="Calibri" panose="020F0502020204030204" pitchFamily="34" charset="0"/>
              </a:rPr>
              <a:t>URBANISMO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3362" y="2640360"/>
            <a:ext cx="9292134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77933C"/>
                </a:solidFill>
                <a:latin typeface="Calibri" panose="020F0502020204030204" pitchFamily="34" charset="0"/>
              </a:rPr>
              <a:t>URBANISMO V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ES_tradnl" sz="900" dirty="0"/>
              <a:t>Esta asignatura es parte de la secuencia de cursos semestrales que componen la línea de Urbanismo de la Carrera de Arquitectura. </a:t>
            </a:r>
            <a:r>
              <a:rPr lang="es-ES" sz="900" dirty="0"/>
              <a:t>El</a:t>
            </a:r>
            <a:r>
              <a:rPr lang="es-ES_tradnl" sz="900" dirty="0"/>
              <a:t> objetivo principal de la asignatura, es desarrollar un marco teórico y analítico que permita a los estudiantes la comprensión de los lineamientos más relevantes referentes a las teorías de análisis, de diagnóstico y de planificación urbana, así como del ordenamiento territorial.</a:t>
            </a:r>
            <a:endParaRPr lang="es-CL" sz="900" dirty="0"/>
          </a:p>
          <a:p>
            <a:pPr algn="just"/>
            <a:r>
              <a:rPr lang="es-ES_tradnl" sz="900" dirty="0"/>
              <a:t>Se pone énfasis en el pensamiento urbano contemporáneo, abordando los principales elementos de análisis que permiten comprender el rol y las funciones de los centros poblados en la actualidad con un especial interés en los casos nacionales. </a:t>
            </a:r>
            <a:endParaRPr lang="es-CL" sz="900" dirty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lvl="0" algn="just"/>
            <a:r>
              <a:rPr lang="es-CL" sz="900" dirty="0"/>
              <a:t>El alumno comprenderá y manejara un conjunto de conceptos y los principales modelos de intervención y crecimiento urbano analizados. </a:t>
            </a:r>
          </a:p>
          <a:p>
            <a:pPr lvl="0" algn="just"/>
            <a:r>
              <a:rPr lang="es-CL" sz="900" dirty="0"/>
              <a:t>Desarrollará un análisis urbano y diagnóstico de un área reconociendo las principales variables y evaluando sus proyecciones como propuesta de intervención. </a:t>
            </a:r>
          </a:p>
          <a:p>
            <a:pPr lvl="0" algn="just"/>
            <a:r>
              <a:rPr lang="es-CL" sz="900" dirty="0"/>
              <a:t>Comprenderá lo que implica una propuesta de intervención dando cuenta de las principales problemáticas identificadas en el diagnóstico. </a:t>
            </a:r>
          </a:p>
          <a:p>
            <a:pPr lvl="0" algn="just"/>
            <a:r>
              <a:rPr lang="es-CL" sz="900" dirty="0"/>
              <a:t>Implementará la normativa siendo conteste con los instrumentos  de planificación en sus propuestas de intervención.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899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034516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Urbanismo 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Quinto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1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77933C"/>
                </a:solidFill>
              </a:rPr>
              <a:t>EJERCICIO DE SALIDA</a:t>
            </a:r>
          </a:p>
          <a:p>
            <a:pPr algn="r"/>
            <a:r>
              <a:rPr lang="es-CL" sz="2000" b="1" dirty="0">
                <a:solidFill>
                  <a:srgbClr val="77933C"/>
                </a:solidFill>
              </a:rPr>
              <a:t>EL PROCESO DE PLANIFICACIÓN; NORMATIVA INSTRUMENTOS DE </a:t>
            </a:r>
            <a:r>
              <a:rPr lang="es-CL" sz="2000" b="1" dirty="0" smtClean="0">
                <a:solidFill>
                  <a:srgbClr val="77933C"/>
                </a:solidFill>
              </a:rPr>
              <a:t>REGULACIÓN</a:t>
            </a:r>
            <a:endParaRPr lang="es-CL" sz="2000" b="1" dirty="0">
              <a:solidFill>
                <a:srgbClr val="7793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789450"/>
              </p:ext>
            </p:extLst>
          </p:nvPr>
        </p:nvGraphicFramePr>
        <p:xfrm>
          <a:off x="208112" y="192088"/>
          <a:ext cx="3096344" cy="9176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14727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INTRODUCCIÓN A LA ECONOMÍA URBANA</a:t>
                      </a:r>
                    </a:p>
                    <a:p>
                      <a:pPr algn="just"/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DIAGNOSTICO INTEGRAL</a:t>
                      </a:r>
                      <a:r>
                        <a:rPr lang="es-CL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URBANO</a:t>
                      </a:r>
                    </a:p>
                    <a:p>
                      <a:pPr algn="just"/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PROCESO DE PLANIFICACIÓN</a:t>
                      </a:r>
                      <a:r>
                        <a:rPr lang="es-CL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NORMATIVA INSTRUMENTOS DE REGULACIÓN.</a:t>
                      </a:r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20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8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861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1.9. Formular iniciativas y procesos de gestión de proyectos de arquitectura.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1.10. Comunicar procesos y resultados de diseño.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3.2 Desarrollar estudios e investigaciones a nivel básico en el campo de la arquitectura y el urbanismo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375469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Planificar y ordenar el territorio.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Reconocer problemáticas urbanas. Recopilar y administrar información.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Desarrollar Diagnóstico.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Reconocer problemáticas derivadas del diagnóstico.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Señalar Posibles escenarios según la normativa involucrada.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Desarrollar un proyecto urbano que resuelva algunas de las problemáticas emanadas del diagnostico. 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Capacidad de adecuación</a:t>
                      </a:r>
                      <a:r>
                        <a:rPr lang="es-CL" sz="1000" baseline="0" dirty="0" smtClean="0">
                          <a:latin typeface="+mn-lt"/>
                        </a:rPr>
                        <a:t> de lo requerido con lo permitido.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77933C"/>
                </a:solidFill>
                <a:latin typeface="Calibri" panose="020F0502020204030204" pitchFamily="34" charset="0"/>
              </a:rPr>
              <a:t>URBANISMO VI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>
              <a:tabLst>
                <a:tab pos="315595" algn="l"/>
              </a:tabLst>
            </a:pPr>
            <a:r>
              <a:rPr lang="es-ES" sz="900" dirty="0"/>
              <a:t>Esta asignatura, Urbanismo 6,  pertenece al ciclo intermedio del currículum de la línea de Urbanismo de la Carrera de Arquitectura.</a:t>
            </a:r>
            <a:r>
              <a:rPr lang="es-ES" sz="900" b="1" dirty="0"/>
              <a:t> </a:t>
            </a:r>
            <a:r>
              <a:rPr lang="es-ES" sz="900" dirty="0"/>
              <a:t>La actividad del curso tiene el carácter de una iniciación en la exploración analítica, </a:t>
            </a:r>
            <a:r>
              <a:rPr lang="es-ES" sz="900" dirty="0" err="1"/>
              <a:t>contextualizadora</a:t>
            </a:r>
            <a:r>
              <a:rPr lang="es-ES" sz="900" dirty="0"/>
              <a:t> y crítica de la construcción de la ciudad contemporánea y en la </a:t>
            </a:r>
            <a:r>
              <a:rPr lang="es-ES" sz="900" dirty="0" err="1"/>
              <a:t>propositividad</a:t>
            </a:r>
            <a:r>
              <a:rPr lang="es-ES" sz="900" dirty="0"/>
              <a:t> de los emprendimientos arquitectónicos y urbanísticos que participan en el proceso. Privilegia el trabajo analítico – crítico de la relación entre cambio social y prácticas arquitectónico-urbanísticas  Plantea y promueve una permanente interacción entre teoría y práctica, entre reconocimiento de situaciones contextuales y la concepción de ideas y propuestas de intervención proyectual.  </a:t>
            </a:r>
            <a:endParaRPr lang="es-CL" sz="900" dirty="0"/>
          </a:p>
          <a:p>
            <a:pPr lvl="0" algn="just">
              <a:tabLst>
                <a:tab pos="315595" algn="l"/>
              </a:tabLst>
            </a:pPr>
            <a:endParaRPr lang="es-ES" sz="900" b="1" u="sng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lvl="0" algn="just"/>
            <a:r>
              <a:rPr lang="es-CL" sz="900" dirty="0"/>
              <a:t>El objetivo principal apunta a que los estudiantes puedan formular, a nivel de iniciación una propuesta conducente a una intervención arquitectónico-urbanística y de paisaje, con carácter de proyecto urbano. La propuesta debe reconocer las lógicas de articulación de intereses y conjugación de cuadros de acción de actores sociales públicos y/o privados, incluyendo el reconocimiento de las prácticas institucional, normativas e instrumentales del quehacer urbanísticos y del ordenamiento territorial.</a:t>
            </a:r>
          </a:p>
          <a:p>
            <a:pPr lvl="0" algn="just"/>
            <a:r>
              <a:rPr lang="es-CL" sz="900" dirty="0"/>
              <a:t>-Desarrollará la comprensión de las tendencias de transformaciones actuales del proceso de desarrollo urbano y su correlato</a:t>
            </a:r>
          </a:p>
          <a:p>
            <a:pPr lvl="0" algn="just"/>
            <a:r>
              <a:rPr lang="es-CL" sz="900" dirty="0"/>
              <a:t>-Desarrollará la comprensión de la “cultura de intervención urbana”, considerando enfoques disciplinarios y </a:t>
            </a:r>
            <a:r>
              <a:rPr lang="es-CL" sz="900" dirty="0" err="1"/>
              <a:t>transdisciplinarios</a:t>
            </a:r>
            <a:r>
              <a:rPr lang="es-CL" sz="900" dirty="0"/>
              <a:t> y las concepciones críticas  contemporáneas sobre el desarrollo del hábitat.</a:t>
            </a:r>
          </a:p>
          <a:p>
            <a:pPr lvl="0" algn="just"/>
            <a:r>
              <a:rPr lang="es-CL" sz="900" dirty="0"/>
              <a:t>-Desarrollará procesos de observación espacial y análisis sincrónico y diacrónico de contextos, que permitan constituir lecturas histórico-espaciales de procesos de </a:t>
            </a:r>
            <a:r>
              <a:rPr lang="es-CL" sz="900" dirty="0" err="1"/>
              <a:t>territorialización</a:t>
            </a:r>
            <a:r>
              <a:rPr lang="es-CL" sz="900" dirty="0"/>
              <a:t> y configuración de la imagen urbana.  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1719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9777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Urbanismo VI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3396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Sexto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Obligatorio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3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77933C"/>
                </a:solidFill>
              </a:rPr>
              <a:t>EJERCICIO DE SALIDA</a:t>
            </a:r>
          </a:p>
          <a:p>
            <a:pPr algn="r" defTabSz="1280006">
              <a:defRPr/>
            </a:pPr>
            <a:r>
              <a:rPr lang="es-ES" sz="2000" b="1" dirty="0">
                <a:solidFill>
                  <a:srgbClr val="77933C"/>
                </a:solidFill>
              </a:rPr>
              <a:t>NOMBRE UNIDAD</a:t>
            </a:r>
            <a:endParaRPr lang="es-CL" sz="2000" b="1" dirty="0">
              <a:solidFill>
                <a:srgbClr val="7793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00686"/>
              </p:ext>
            </p:extLst>
          </p:nvPr>
        </p:nvGraphicFramePr>
        <p:xfrm>
          <a:off x="208112" y="192088"/>
          <a:ext cx="3096344" cy="9201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14727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MUTACIONES SOCIETALES Y MUTACIONES URBANAS EN LA SOCIEDAD CONTEMPORANEA.</a:t>
                      </a:r>
                    </a:p>
                    <a:p>
                      <a:pPr algn="just"/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AGENCIA  DEL PROYETO URBANO Y CAMBIOS EN LAS POLITICAS DE DESARROLLO URBANO Y HABITACIONAL.</a:t>
                      </a:r>
                    </a:p>
                    <a:p>
                      <a:pPr algn="just"/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CAMBIOS</a:t>
                      </a:r>
                      <a:r>
                        <a:rPr lang="es-CL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ARQUITECTÓNICO – URBANÍSTICOS Y DEL PAISAJE URBANO EN EL MARCO DE LA GLOBALIZACIÓN.</a:t>
                      </a:r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681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9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861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1.9. Formular iniciativas y procesos de gestión de proyectos de arquitectura.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1.10. Comunicar procesos y resultados de diseño.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2.3. Formular procesos de gestión de proyectos de ordenamiento territorial.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3.2 Desarrollar estudios e investigaciones a nivel básico en el campo de la arquitectura y el urbanismo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51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929861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Investigar y tematizar sobre el espacio público y su relación con la vida urbana en cuanto habitar.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Demostrar</a:t>
                      </a:r>
                      <a:r>
                        <a:rPr lang="es-CL" sz="1000" baseline="0" dirty="0" smtClean="0">
                          <a:latin typeface="+mn-lt"/>
                        </a:rPr>
                        <a:t> manejo conceptual, comprensión lectora y capacidad de explicación y redacción de ideas.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Desarrollar un diagnostico territorial fundamentado en aspectos teóricos.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Relacionar y comprender complejidad de las situaciones a intervenir.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Lograr exponer su estudio de caso con coherencia respecto del análisis teórico que han realizado.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Expone en una imagen objetivo su idea de intervención.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Logra representar de forma gráfica sus conocimientos sobre los temas tratados en clases.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77933C"/>
                </a:solidFill>
                <a:latin typeface="Calibri" panose="020F0502020204030204" pitchFamily="34" charset="0"/>
              </a:rPr>
              <a:t>URBANISMO III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ES" sz="900" dirty="0"/>
              <a:t>La asignatura ofrece un enfoque orientado a la sensibilización e iniciación del estudiante en el asunto de la complejidad asociada a la ciudad y al territorio. Presenta los rasgos básicos de la disciplina urbanística incluyendo sus principales elementos de “</a:t>
            </a:r>
            <a:r>
              <a:rPr lang="es-ES" sz="900" dirty="0" err="1"/>
              <a:t>transdisciplinareidad</a:t>
            </a:r>
            <a:r>
              <a:rPr lang="es-ES" sz="900" dirty="0"/>
              <a:t>”.y focaliza su atención en  las interacciones urbanas de la actividad proyectual que se organiza en el taller de proyecto arquitectónico y de arquitectura del paisaje. Los contenidos de materia de esta asignatura, se encuadran en el reconocimiento de la estructura y de los procesos urbanos en la ciudad contemporánea.</a:t>
            </a:r>
            <a:endParaRPr lang="es-CL" sz="900" dirty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lvl="0" algn="just"/>
            <a:r>
              <a:rPr lang="es-CL" sz="900" dirty="0" smtClean="0"/>
              <a:t>Detectará </a:t>
            </a:r>
            <a:r>
              <a:rPr lang="es-CL" sz="900" dirty="0"/>
              <a:t>y seleccionará áreas de estudio y áreas de intervención urbanística y paisajística, en el marco del reconocimiento de distintas situaciones urbanas. </a:t>
            </a:r>
          </a:p>
          <a:p>
            <a:pPr lvl="0" algn="just"/>
            <a:r>
              <a:rPr lang="es-CL" sz="900" dirty="0" smtClean="0"/>
              <a:t>Formulará </a:t>
            </a:r>
            <a:r>
              <a:rPr lang="es-CL" sz="900" dirty="0"/>
              <a:t>proposiciones de acciones programáticas y considerará problemas  de organización urbanística asociados a la </a:t>
            </a:r>
            <a:r>
              <a:rPr lang="es-CL" sz="900" dirty="0" err="1"/>
              <a:t>proyectualidad</a:t>
            </a:r>
            <a:r>
              <a:rPr lang="es-CL" sz="900" dirty="0"/>
              <a:t> arquitectónica. </a:t>
            </a:r>
          </a:p>
          <a:p>
            <a:pPr lvl="0" algn="just"/>
            <a:r>
              <a:rPr lang="es-CL" sz="900" dirty="0" smtClean="0"/>
              <a:t>Detectará </a:t>
            </a:r>
            <a:r>
              <a:rPr lang="es-CL" sz="900" dirty="0"/>
              <a:t>la </a:t>
            </a:r>
            <a:r>
              <a:rPr lang="es-CL" sz="900" dirty="0" err="1"/>
              <a:t>instrumentalidad</a:t>
            </a:r>
            <a:r>
              <a:rPr lang="es-CL" sz="900" dirty="0"/>
              <a:t> jurídica y tecno-organizacional con que opera el ordenamiento territorial, advirtiendo críticamente sus limitaciones y sus necesidades de cambio.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88843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77217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Urbanismo III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Urbanismo 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3384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Tercer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smtClean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2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77933C"/>
                </a:solidFill>
              </a:rPr>
              <a:t>EJERCICIO DE SALIDA</a:t>
            </a:r>
          </a:p>
          <a:p>
            <a:pPr algn="r"/>
            <a:r>
              <a:rPr lang="es-ES" sz="2000" b="1" dirty="0">
                <a:solidFill>
                  <a:srgbClr val="77933C"/>
                </a:solidFill>
              </a:rPr>
              <a:t>INTRODUCCIÓN A LA INSTITUCIONALIDAD Y OBRA URBANÍSTICA</a:t>
            </a:r>
            <a:endParaRPr lang="es-CL" sz="2000" b="1" dirty="0">
              <a:solidFill>
                <a:srgbClr val="7793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52583"/>
              </p:ext>
            </p:extLst>
          </p:nvPr>
        </p:nvGraphicFramePr>
        <p:xfrm>
          <a:off x="208112" y="192088"/>
          <a:ext cx="3096344" cy="9198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14727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INTRODUCCIÓN A LOS HECHOS DE LA VIDA URBANA 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DE LA ESTRUCTURA URBANA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INTRODUCCIÓN A LA INSTITUCIONALIDAD Y OBRA URBANÍSTICA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de las instituciones político-administrativas que operan en materia de desarrollo urbano y los principales lineamientos de su accionar y consideración de los marcos institucionales e instrumentos normativos de producción del espacio urbano y de sus prácticas instrumentales.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74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6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861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1.10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8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 Detectar áreas temáticas y problemas de investigación en el campo de la arquitectura y el urbanismo.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91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829003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Reconocimiento de las instituciones político – administrativas que operan en materia de desarrollo urbano y los principales lineamientos de su accionar.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Discusión de elementos conceptuales básicos de “logos” disciplinario</a:t>
                      </a:r>
                      <a:r>
                        <a:rPr lang="es-CL" sz="1000" baseline="0" dirty="0" smtClean="0">
                          <a:latin typeface="+mn-lt"/>
                        </a:rPr>
                        <a:t> urbanístico, sus discursos y sus relaciones inter-discursivas.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Reconocer los instrumentos y actores que intervienen en el proceso de regulación y producción de espacio urbano.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Discutir en torno a los elementos conceptuales urbanos y espaciales.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Reconocer aquellas pre-existencias y elementos del territorio que incidan en las estrategias de diseño del territorio y como condicionantes para el problema arquitectónico.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77933C"/>
                </a:solidFill>
                <a:latin typeface="Calibri" panose="020F0502020204030204" pitchFamily="34" charset="0"/>
              </a:rPr>
              <a:t>URBANISMO IV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Esta asignatura pretende que el alumno </a:t>
            </a:r>
            <a:r>
              <a:rPr lang="es-CL" sz="900" dirty="0" smtClean="0"/>
              <a:t>adquiera conocimiento</a:t>
            </a:r>
            <a:r>
              <a:rPr lang="es-CL" sz="900" dirty="0"/>
              <a:t>, comprensión y compromiso </a:t>
            </a:r>
            <a:r>
              <a:rPr lang="es-CL" sz="900" dirty="0" smtClean="0"/>
              <a:t>respecto de </a:t>
            </a:r>
            <a:r>
              <a:rPr lang="es-CL" sz="900" dirty="0"/>
              <a:t>la problemática ambiental, </a:t>
            </a:r>
            <a:r>
              <a:rPr lang="es-CL" sz="900" dirty="0" smtClean="0"/>
              <a:t>enmarcada principalmente </a:t>
            </a:r>
            <a:r>
              <a:rPr lang="es-CL" sz="900" dirty="0"/>
              <a:t>en el ámbito urbano. Para ello </a:t>
            </a:r>
            <a:r>
              <a:rPr lang="es-CL" sz="900" dirty="0" smtClean="0"/>
              <a:t>debe lograr </a:t>
            </a:r>
            <a:r>
              <a:rPr lang="es-CL" sz="900" dirty="0"/>
              <a:t>adquirir competencias básicas que le </a:t>
            </a:r>
            <a:r>
              <a:rPr lang="es-CL" sz="900" dirty="0" smtClean="0"/>
              <a:t>permitan iniciarse </a:t>
            </a:r>
            <a:r>
              <a:rPr lang="es-CL" sz="900" dirty="0"/>
              <a:t>en la comprensión teórico-crítica de </a:t>
            </a:r>
            <a:r>
              <a:rPr lang="es-CL" sz="900" dirty="0" smtClean="0"/>
              <a:t>las relaciones </a:t>
            </a:r>
            <a:r>
              <a:rPr lang="es-CL" sz="900" dirty="0"/>
              <a:t>que se establecen entre la </a:t>
            </a:r>
            <a:r>
              <a:rPr lang="es-CL" sz="900" dirty="0" smtClean="0"/>
              <a:t> organización social </a:t>
            </a:r>
            <a:r>
              <a:rPr lang="es-CL" sz="900" dirty="0"/>
              <a:t>y el ambiente, tanto natural como construido.</a:t>
            </a:r>
            <a:endParaRPr lang="es-ES" sz="900" b="1" u="sng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/>
              <a:t>El </a:t>
            </a:r>
            <a:r>
              <a:rPr lang="es-CL" sz="900" dirty="0" smtClean="0"/>
              <a:t>conocer y comprender para su futuro quehacer </a:t>
            </a:r>
            <a:r>
              <a:rPr lang="es-CL" sz="900" dirty="0"/>
              <a:t>profesional, la problemática ambiental del territorio desde la perspectiva sistémica que la ecología del paisaje permite como rama teórica y de aplicación científica.</a:t>
            </a:r>
          </a:p>
          <a:p>
            <a:pPr algn="just"/>
            <a:r>
              <a:rPr lang="es-CL" sz="900" dirty="0"/>
              <a:t> </a:t>
            </a:r>
          </a:p>
          <a:p>
            <a:pPr algn="just"/>
            <a:r>
              <a:rPr lang="es-CL" sz="900" dirty="0"/>
              <a:t>En términos procedimentales, los objetivos están pensados en el quehacer del impacto territorial, de escala local y global, tanto para profesionales de las áreas de la arquitectura, la arquitectura del paisaje y el ecólogo paisajista. Para ello el curso trata y resuelve materias relativas al espacio urbano y el paisaje natural y cultural, en el marco de buscar con el estudiantado la aplicación de criterios de sustentabilidad ambiental.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956363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30735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Urbanismo IV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Cuarto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108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4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 Equivalen </a:t>
                      </a:r>
                      <a:r>
                        <a:rPr lang="es-CL" sz="1100" u="none" strike="noStrike" dirty="0">
                          <a:effectLst/>
                        </a:rPr>
                        <a:t>a 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72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36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0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77933C"/>
                </a:solidFill>
              </a:rPr>
              <a:t>EJERCICIO DE SALIDA</a:t>
            </a:r>
          </a:p>
          <a:p>
            <a:pPr algn="r" defTabSz="1280006">
              <a:defRPr/>
            </a:pPr>
            <a:r>
              <a:rPr lang="es-ES" sz="2000" b="1" dirty="0" smtClean="0">
                <a:solidFill>
                  <a:srgbClr val="77933C"/>
                </a:solidFill>
              </a:rPr>
              <a:t>CONSERVACION DE LA BIODIVERSIDAD</a:t>
            </a:r>
            <a:endParaRPr lang="es-CL" sz="2000" b="1" dirty="0">
              <a:solidFill>
                <a:srgbClr val="7793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9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71465"/>
              </p:ext>
            </p:extLst>
          </p:nvPr>
        </p:nvGraphicFramePr>
        <p:xfrm>
          <a:off x="208112" y="192088"/>
          <a:ext cx="3096344" cy="9223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14727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TEORIA</a:t>
                      </a:r>
                      <a:r>
                        <a:rPr lang="es-CL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GENERAL DE SISTEMAS</a:t>
                      </a:r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TEORICA DE PAISAJES</a:t>
                      </a:r>
                    </a:p>
                    <a:p>
                      <a:pPr algn="just"/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CONSERVACION DE LA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BIODIVERSIDAD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Sistemas ecológicos y sucesión,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riterios de sustentabilidad,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ambio climático global,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etabolismo urbano y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ustentabilidad y sostenibilidad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7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7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3661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1.10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3.2 Desarrollar estudios e investigaciones a nivel básico en el campo de la arquitectura y el urbanismo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4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74630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TEORÍA GENERAL DE SISTEMAS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Identificar los principios</a:t>
                      </a:r>
                      <a:r>
                        <a:rPr lang="es-CL" sz="1000" baseline="0" dirty="0" smtClean="0">
                          <a:latin typeface="+mn-lt"/>
                        </a:rPr>
                        <a:t> de la teoría de sistemas y los aplica en la compresión del medio ambiente.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´TEÓRICA DE PAISAJE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Identificar distintas líneas teóricas del estudio del paisaje.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Comprender metodologías de levantamiento de paisaje.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CONSERVACIÓN DE LA BIODIVERSIDAD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 y comprende el funcionamiento operacional de los sistemas ecológicos (relaciones de materia y energía)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 y comprende los impactos de las acciones humanas en la biodiversidad en la estructura del paisaje.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Reconoce, comprende y aprende a ilustrar problemáticas ambientales de contexto 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Comprende el fenómeno del calentamiento global, sus derivaciones y mecanismos de comprensión energética y de materiales.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Establece criterios de sustentabilidad para el habitar individual o colectivo.</a:t>
                      </a: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2679</Words>
  <Application>Microsoft Office PowerPoint</Application>
  <PresentationFormat>A3 Paper (297x420 mm)</PresentationFormat>
  <Paragraphs>426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381</cp:revision>
  <cp:lastPrinted>2014-06-25T14:04:49Z</cp:lastPrinted>
  <dcterms:created xsi:type="dcterms:W3CDTF">2013-10-07T01:38:27Z</dcterms:created>
  <dcterms:modified xsi:type="dcterms:W3CDTF">2014-12-02T20:09:25Z</dcterms:modified>
</cp:coreProperties>
</file>